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6" r:id="rId4"/>
    <p:sldId id="267" r:id="rId5"/>
    <p:sldId id="268" r:id="rId6"/>
    <p:sldId id="269" r:id="rId7"/>
    <p:sldId id="270" r:id="rId8"/>
    <p:sldId id="271" r:id="rId9"/>
    <p:sldId id="272" r:id="rId10"/>
    <p:sldId id="265" r:id="rId11"/>
  </p:sldIdLst>
  <p:sldSz cx="12192000" cy="6858000"/>
  <p:notesSz cx="6858000" cy="9144000"/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512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3ACB3-E32D-40F5-8862-4649B033E766}" type="datetimeFigureOut">
              <a:rPr lang="es-PE" smtClean="0"/>
              <a:t>2/12/2024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27047-F3C0-48E0-B2FC-022FBA543C11}" type="slidenum">
              <a:rPr lang="es-PE" smtClean="0"/>
              <a:t>‹#›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7792058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3ACB3-E32D-40F5-8862-4649B033E766}" type="datetimeFigureOut">
              <a:rPr lang="es-PE" smtClean="0"/>
              <a:t>2/12/2024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27047-F3C0-48E0-B2FC-022FBA543C11}" type="slidenum">
              <a:rPr lang="es-PE" smtClean="0"/>
              <a:t>‹#›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7478135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3ACB3-E32D-40F5-8862-4649B033E766}" type="datetimeFigureOut">
              <a:rPr lang="es-PE" smtClean="0"/>
              <a:t>2/12/2024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27047-F3C0-48E0-B2FC-022FBA543C11}" type="slidenum">
              <a:rPr lang="es-PE" smtClean="0"/>
              <a:t>‹#›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9671846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3ACB3-E32D-40F5-8862-4649B033E766}" type="datetimeFigureOut">
              <a:rPr lang="es-PE" smtClean="0"/>
              <a:t>2/12/2024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27047-F3C0-48E0-B2FC-022FBA543C11}" type="slidenum">
              <a:rPr lang="es-PE" smtClean="0"/>
              <a:t>‹#›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4407005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3ACB3-E32D-40F5-8862-4649B033E766}" type="datetimeFigureOut">
              <a:rPr lang="es-PE" smtClean="0"/>
              <a:t>2/12/2024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27047-F3C0-48E0-B2FC-022FBA543C11}" type="slidenum">
              <a:rPr lang="es-PE" smtClean="0"/>
              <a:t>‹#›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7307273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3ACB3-E32D-40F5-8862-4649B033E766}" type="datetimeFigureOut">
              <a:rPr lang="es-PE" smtClean="0"/>
              <a:t>2/12/2024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27047-F3C0-48E0-B2FC-022FBA543C11}" type="slidenum">
              <a:rPr lang="es-PE" smtClean="0"/>
              <a:t>‹#›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40885209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3ACB3-E32D-40F5-8862-4649B033E766}" type="datetimeFigureOut">
              <a:rPr lang="es-PE" smtClean="0"/>
              <a:t>2/12/2024</a:t>
            </a:fld>
            <a:endParaRPr lang="es-P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27047-F3C0-48E0-B2FC-022FBA543C11}" type="slidenum">
              <a:rPr lang="es-PE" smtClean="0"/>
              <a:t>‹#›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8958758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3ACB3-E32D-40F5-8862-4649B033E766}" type="datetimeFigureOut">
              <a:rPr lang="es-PE" smtClean="0"/>
              <a:t>2/12/2024</a:t>
            </a:fld>
            <a:endParaRPr lang="es-P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27047-F3C0-48E0-B2FC-022FBA543C11}" type="slidenum">
              <a:rPr lang="es-PE" smtClean="0"/>
              <a:t>‹#›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4587589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3ACB3-E32D-40F5-8862-4649B033E766}" type="datetimeFigureOut">
              <a:rPr lang="es-PE" smtClean="0"/>
              <a:t>2/12/2024</a:t>
            </a:fld>
            <a:endParaRPr lang="es-P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27047-F3C0-48E0-B2FC-022FBA543C11}" type="slidenum">
              <a:rPr lang="es-PE" smtClean="0"/>
              <a:t>‹#›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498058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3ACB3-E32D-40F5-8862-4649B033E766}" type="datetimeFigureOut">
              <a:rPr lang="es-PE" smtClean="0"/>
              <a:t>2/12/2024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27047-F3C0-48E0-B2FC-022FBA543C11}" type="slidenum">
              <a:rPr lang="es-PE" smtClean="0"/>
              <a:t>‹#›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0304761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3ACB3-E32D-40F5-8862-4649B033E766}" type="datetimeFigureOut">
              <a:rPr lang="es-PE" smtClean="0"/>
              <a:t>2/12/2024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27047-F3C0-48E0-B2FC-022FBA543C11}" type="slidenum">
              <a:rPr lang="es-PE" smtClean="0"/>
              <a:t>‹#›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6716188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53ACB3-E32D-40F5-8862-4649B033E766}" type="datetimeFigureOut">
              <a:rPr lang="es-PE" smtClean="0"/>
              <a:t>2/12/2024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927047-F3C0-48E0-B2FC-022FBA543C11}" type="slidenum">
              <a:rPr lang="es-PE" smtClean="0"/>
              <a:t>‹#›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394813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08284" y="1311355"/>
            <a:ext cx="12083716" cy="5450951"/>
          </a:xfrm>
        </p:spPr>
        <p:txBody>
          <a:bodyPr>
            <a:normAutofit/>
          </a:bodyPr>
          <a:lstStyle/>
          <a:p>
            <a:r>
              <a:rPr lang="es-PE" sz="3200" dirty="0">
                <a:latin typeface="Arial Narrow" panose="020B0606020202030204" pitchFamily="34" charset="0"/>
              </a:rPr>
              <a:t>Facultad de Ingeniería de Producción y Servicios</a:t>
            </a:r>
            <a:br>
              <a:rPr lang="es-PE" sz="4400" dirty="0">
                <a:latin typeface="Arial Narrow" panose="020B0606020202030204" pitchFamily="34" charset="0"/>
              </a:rPr>
            </a:br>
            <a:r>
              <a:rPr lang="es-PE" sz="4400" dirty="0">
                <a:latin typeface="Arial Narrow" panose="020B0606020202030204" pitchFamily="34" charset="0"/>
              </a:rPr>
              <a:t>Escuela Profesional de Ingeniería de Sistemas</a:t>
            </a:r>
            <a:br>
              <a:rPr lang="es-PE" sz="4400" dirty="0">
                <a:latin typeface="Arial Narrow" panose="020B0606020202030204" pitchFamily="34" charset="0"/>
              </a:rPr>
            </a:br>
            <a:br>
              <a:rPr lang="es-PE" sz="2800" dirty="0">
                <a:latin typeface="Arial Narrow" panose="020B0606020202030204" pitchFamily="34" charset="0"/>
              </a:rPr>
            </a:br>
            <a:br>
              <a:rPr lang="es-PE" sz="1400" dirty="0">
                <a:latin typeface="Arial Narrow" panose="020B0606020202030204" pitchFamily="34" charset="0"/>
              </a:rPr>
            </a:br>
            <a:r>
              <a:rPr lang="es-PE" sz="3600" b="1" dirty="0">
                <a:latin typeface="Arial Narrow" panose="020B0606020202030204" pitchFamily="34" charset="0"/>
              </a:rPr>
              <a:t>FERIA DE PROYECTOS 2024</a:t>
            </a:r>
            <a:br>
              <a:rPr lang="es-PE" sz="3600" b="1" dirty="0">
                <a:latin typeface="Arial Narrow" panose="020B0606020202030204" pitchFamily="34" charset="0"/>
              </a:rPr>
            </a:br>
            <a:br>
              <a:rPr lang="es-PE" sz="3600" b="1" dirty="0">
                <a:latin typeface="Arial Narrow" panose="020B0606020202030204" pitchFamily="34" charset="0"/>
              </a:rPr>
            </a:br>
            <a:r>
              <a:rPr lang="es-PE" sz="3600" b="1" dirty="0">
                <a:latin typeface="Arial Narrow" panose="020B0606020202030204" pitchFamily="34" charset="0"/>
              </a:rPr>
              <a:t>“Título Proyecto”</a:t>
            </a:r>
            <a:br>
              <a:rPr lang="es-PE" sz="3600" b="1" dirty="0">
                <a:latin typeface="Arial Narrow" panose="020B0606020202030204" pitchFamily="34" charset="0"/>
              </a:rPr>
            </a:br>
            <a:br>
              <a:rPr lang="es-PE" sz="3600" b="1" dirty="0">
                <a:latin typeface="Arial Narrow" panose="020B0606020202030204" pitchFamily="34" charset="0"/>
              </a:rPr>
            </a:br>
            <a:r>
              <a:rPr lang="es-PE" sz="2700" dirty="0">
                <a:latin typeface="Arial Narrow" panose="020B0606020202030204" pitchFamily="34" charset="0"/>
                <a:ea typeface="+mn-ea"/>
                <a:cs typeface="+mn-cs"/>
              </a:rPr>
              <a:t>Presentado por: Apellidos y Nombres</a:t>
            </a:r>
            <a:br>
              <a:rPr lang="es-PE" sz="2700" dirty="0">
                <a:latin typeface="Arial Narrow" panose="020B0606020202030204" pitchFamily="34" charset="0"/>
                <a:ea typeface="+mn-ea"/>
                <a:cs typeface="+mn-cs"/>
              </a:rPr>
            </a:br>
            <a:br>
              <a:rPr lang="es-PE" sz="3600" b="1" dirty="0">
                <a:latin typeface="Arial Narrow" panose="020B0606020202030204" pitchFamily="34" charset="0"/>
              </a:rPr>
            </a:br>
            <a:r>
              <a:rPr lang="es-PE" sz="2700" dirty="0">
                <a:latin typeface="Arial Narrow" panose="020B0606020202030204" pitchFamily="34" charset="0"/>
                <a:ea typeface="+mn-ea"/>
                <a:cs typeface="+mn-cs"/>
              </a:rPr>
              <a:t>Docente asesor:</a:t>
            </a:r>
            <a:endParaRPr lang="es-PE" sz="4000" dirty="0">
              <a:latin typeface="Arial Narrow" panose="020B0606020202030204" pitchFamily="34" charset="0"/>
            </a:endParaRPr>
          </a:p>
        </p:txBody>
      </p:sp>
      <p:pic>
        <p:nvPicPr>
          <p:cNvPr id="1026" name="Picture 2" descr="Programación Web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0180" y="0"/>
            <a:ext cx="3811820" cy="1572377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1028" name="Picture 4" descr="Instituto Nexus Arequipa - Purdue University/UNS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284" y="195138"/>
            <a:ext cx="3100137" cy="11162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373776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39149"/>
            <a:ext cx="10515600" cy="2837968"/>
          </a:xfrm>
        </p:spPr>
        <p:txBody>
          <a:bodyPr>
            <a:normAutofit/>
          </a:bodyPr>
          <a:lstStyle/>
          <a:p>
            <a:r>
              <a:rPr lang="es-PE" sz="13800" dirty="0"/>
              <a:t>Gracias…</a:t>
            </a:r>
            <a:endParaRPr lang="es-PE" sz="60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4040372"/>
            <a:ext cx="10515600" cy="1552345"/>
          </a:xfrm>
        </p:spPr>
        <p:txBody>
          <a:bodyPr/>
          <a:lstStyle/>
          <a:p>
            <a:r>
              <a:rPr lang="es-PE" dirty="0">
                <a:latin typeface="Arial" panose="020B0604020202020204" pitchFamily="34" charset="0"/>
                <a:cs typeface="Arial" panose="020B0604020202020204" pitchFamily="34" charset="0"/>
              </a:rPr>
              <a:t>Incluir un lema o frase celebre</a:t>
            </a:r>
          </a:p>
        </p:txBody>
      </p:sp>
      <p:pic>
        <p:nvPicPr>
          <p:cNvPr id="5" name="Picture 2" descr="Programación Web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80294" y="6290561"/>
            <a:ext cx="1395663" cy="575711"/>
          </a:xfrm>
          <a:prstGeom prst="rect">
            <a:avLst/>
          </a:prstGeom>
          <a:solidFill>
            <a:schemeClr val="bg1"/>
          </a:solidFill>
        </p:spPr>
      </p:pic>
      <p:cxnSp>
        <p:nvCxnSpPr>
          <p:cNvPr id="7" name="Conector recto 6"/>
          <p:cNvCxnSpPr/>
          <p:nvPr/>
        </p:nvCxnSpPr>
        <p:spPr>
          <a:xfrm>
            <a:off x="0" y="6290561"/>
            <a:ext cx="12175957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ubtítulo 2"/>
          <p:cNvSpPr txBox="1">
            <a:spLocks/>
          </p:cNvSpPr>
          <p:nvPr/>
        </p:nvSpPr>
        <p:spPr>
          <a:xfrm>
            <a:off x="1524000" y="6432885"/>
            <a:ext cx="9144000" cy="35131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s-PE" sz="2000" dirty="0">
                <a:latin typeface="Arial Narrow" panose="020B0606020202030204" pitchFamily="34" charset="0"/>
              </a:rPr>
              <a:t>Título del proyecto</a:t>
            </a:r>
          </a:p>
        </p:txBody>
      </p:sp>
      <p:pic>
        <p:nvPicPr>
          <p:cNvPr id="8" name="Picture 4" descr="Instituto Nexus Arequipa - Purdue University/UNS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326" y="6361102"/>
            <a:ext cx="1175085" cy="4230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810470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39148"/>
            <a:ext cx="10515600" cy="903589"/>
          </a:xfrm>
        </p:spPr>
        <p:txBody>
          <a:bodyPr/>
          <a:lstStyle/>
          <a:p>
            <a:r>
              <a:rPr lang="es-PE" dirty="0"/>
              <a:t>Título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185060"/>
            <a:ext cx="10515600" cy="4963171"/>
          </a:xfrm>
        </p:spPr>
        <p:txBody>
          <a:bodyPr/>
          <a:lstStyle/>
          <a:p>
            <a:r>
              <a:rPr lang="es-PE" dirty="0">
                <a:latin typeface="Arial" panose="020B0604020202020204" pitchFamily="34" charset="0"/>
                <a:cs typeface="Arial" panose="020B0604020202020204" pitchFamily="34" charset="0"/>
              </a:rPr>
              <a:t>Contenidos</a:t>
            </a:r>
          </a:p>
        </p:txBody>
      </p:sp>
      <p:pic>
        <p:nvPicPr>
          <p:cNvPr id="5" name="Picture 2" descr="Programación Web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80294" y="6290561"/>
            <a:ext cx="1395663" cy="575711"/>
          </a:xfrm>
          <a:prstGeom prst="rect">
            <a:avLst/>
          </a:prstGeom>
          <a:solidFill>
            <a:schemeClr val="bg1"/>
          </a:solidFill>
        </p:spPr>
      </p:pic>
      <p:cxnSp>
        <p:nvCxnSpPr>
          <p:cNvPr id="7" name="Conector recto 6"/>
          <p:cNvCxnSpPr/>
          <p:nvPr/>
        </p:nvCxnSpPr>
        <p:spPr>
          <a:xfrm>
            <a:off x="0" y="6290561"/>
            <a:ext cx="12175957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4" descr="Instituto Nexus Arequipa - Purdue University/UNS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326" y="6361102"/>
            <a:ext cx="1175085" cy="4230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Subtítulo 2"/>
          <p:cNvSpPr txBox="1">
            <a:spLocks/>
          </p:cNvSpPr>
          <p:nvPr/>
        </p:nvSpPr>
        <p:spPr>
          <a:xfrm>
            <a:off x="1524000" y="6432885"/>
            <a:ext cx="9144000" cy="35131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s-PE" sz="2000" dirty="0">
                <a:latin typeface="Arial Narrow" panose="020B0606020202030204" pitchFamily="34" charset="0"/>
              </a:rPr>
              <a:t>Título del proyecto</a:t>
            </a:r>
          </a:p>
        </p:txBody>
      </p:sp>
    </p:spTree>
    <p:extLst>
      <p:ext uri="{BB962C8B-B14F-4D97-AF65-F5344CB8AC3E}">
        <p14:creationId xmlns:p14="http://schemas.microsoft.com/office/powerpoint/2010/main" val="933026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39148"/>
            <a:ext cx="10515600" cy="903589"/>
          </a:xfrm>
        </p:spPr>
        <p:txBody>
          <a:bodyPr/>
          <a:lstStyle/>
          <a:p>
            <a:r>
              <a:rPr lang="es-PE" dirty="0"/>
              <a:t>Título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185060"/>
            <a:ext cx="10515600" cy="4963171"/>
          </a:xfrm>
        </p:spPr>
        <p:txBody>
          <a:bodyPr/>
          <a:lstStyle/>
          <a:p>
            <a:r>
              <a:rPr lang="es-PE" dirty="0">
                <a:latin typeface="Arial" panose="020B0604020202020204" pitchFamily="34" charset="0"/>
                <a:cs typeface="Arial" panose="020B0604020202020204" pitchFamily="34" charset="0"/>
              </a:rPr>
              <a:t>Contenidos</a:t>
            </a:r>
          </a:p>
        </p:txBody>
      </p:sp>
      <p:pic>
        <p:nvPicPr>
          <p:cNvPr id="5" name="Picture 2" descr="Programación Web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80294" y="6290561"/>
            <a:ext cx="1395663" cy="575711"/>
          </a:xfrm>
          <a:prstGeom prst="rect">
            <a:avLst/>
          </a:prstGeom>
          <a:solidFill>
            <a:schemeClr val="bg1"/>
          </a:solidFill>
        </p:spPr>
      </p:pic>
      <p:cxnSp>
        <p:nvCxnSpPr>
          <p:cNvPr id="7" name="Conector recto 6"/>
          <p:cNvCxnSpPr/>
          <p:nvPr/>
        </p:nvCxnSpPr>
        <p:spPr>
          <a:xfrm>
            <a:off x="0" y="6290561"/>
            <a:ext cx="12175957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4" descr="Instituto Nexus Arequipa - Purdue University/UNS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326" y="6361102"/>
            <a:ext cx="1175085" cy="4230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Subtítulo 2"/>
          <p:cNvSpPr txBox="1">
            <a:spLocks/>
          </p:cNvSpPr>
          <p:nvPr/>
        </p:nvSpPr>
        <p:spPr>
          <a:xfrm>
            <a:off x="1524000" y="6432885"/>
            <a:ext cx="9144000" cy="35131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s-PE" sz="2000" dirty="0">
                <a:latin typeface="Arial Narrow" panose="020B0606020202030204" pitchFamily="34" charset="0"/>
              </a:rPr>
              <a:t>Título del proyecto</a:t>
            </a:r>
          </a:p>
        </p:txBody>
      </p:sp>
    </p:spTree>
    <p:extLst>
      <p:ext uri="{BB962C8B-B14F-4D97-AF65-F5344CB8AC3E}">
        <p14:creationId xmlns:p14="http://schemas.microsoft.com/office/powerpoint/2010/main" val="27967146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39148"/>
            <a:ext cx="10515600" cy="903589"/>
          </a:xfrm>
        </p:spPr>
        <p:txBody>
          <a:bodyPr/>
          <a:lstStyle/>
          <a:p>
            <a:r>
              <a:rPr lang="es-PE" dirty="0"/>
              <a:t>Título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185060"/>
            <a:ext cx="10515600" cy="4963171"/>
          </a:xfrm>
        </p:spPr>
        <p:txBody>
          <a:bodyPr/>
          <a:lstStyle/>
          <a:p>
            <a:r>
              <a:rPr lang="es-PE" dirty="0">
                <a:latin typeface="Arial" panose="020B0604020202020204" pitchFamily="34" charset="0"/>
                <a:cs typeface="Arial" panose="020B0604020202020204" pitchFamily="34" charset="0"/>
              </a:rPr>
              <a:t>Contenidos</a:t>
            </a:r>
          </a:p>
        </p:txBody>
      </p:sp>
      <p:pic>
        <p:nvPicPr>
          <p:cNvPr id="5" name="Picture 2" descr="Programación Web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80294" y="6290561"/>
            <a:ext cx="1395663" cy="575711"/>
          </a:xfrm>
          <a:prstGeom prst="rect">
            <a:avLst/>
          </a:prstGeom>
          <a:solidFill>
            <a:schemeClr val="bg1"/>
          </a:solidFill>
        </p:spPr>
      </p:pic>
      <p:cxnSp>
        <p:nvCxnSpPr>
          <p:cNvPr id="7" name="Conector recto 6"/>
          <p:cNvCxnSpPr/>
          <p:nvPr/>
        </p:nvCxnSpPr>
        <p:spPr>
          <a:xfrm>
            <a:off x="0" y="6290561"/>
            <a:ext cx="12175957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4" descr="Instituto Nexus Arequipa - Purdue University/UNS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326" y="6361102"/>
            <a:ext cx="1175085" cy="4230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Subtítulo 2"/>
          <p:cNvSpPr txBox="1">
            <a:spLocks/>
          </p:cNvSpPr>
          <p:nvPr/>
        </p:nvSpPr>
        <p:spPr>
          <a:xfrm>
            <a:off x="1524000" y="6432885"/>
            <a:ext cx="9144000" cy="35131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s-PE" sz="2000" dirty="0">
                <a:latin typeface="Arial Narrow" panose="020B0606020202030204" pitchFamily="34" charset="0"/>
              </a:rPr>
              <a:t>Título del proyecto</a:t>
            </a:r>
          </a:p>
        </p:txBody>
      </p:sp>
    </p:spTree>
    <p:extLst>
      <p:ext uri="{BB962C8B-B14F-4D97-AF65-F5344CB8AC3E}">
        <p14:creationId xmlns:p14="http://schemas.microsoft.com/office/powerpoint/2010/main" val="25531991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39148"/>
            <a:ext cx="10515600" cy="903589"/>
          </a:xfrm>
        </p:spPr>
        <p:txBody>
          <a:bodyPr/>
          <a:lstStyle/>
          <a:p>
            <a:r>
              <a:rPr lang="es-PE" dirty="0"/>
              <a:t>Título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185060"/>
            <a:ext cx="10515600" cy="4963171"/>
          </a:xfrm>
        </p:spPr>
        <p:txBody>
          <a:bodyPr/>
          <a:lstStyle/>
          <a:p>
            <a:r>
              <a:rPr lang="es-PE" dirty="0">
                <a:latin typeface="Arial" panose="020B0604020202020204" pitchFamily="34" charset="0"/>
                <a:cs typeface="Arial" panose="020B0604020202020204" pitchFamily="34" charset="0"/>
              </a:rPr>
              <a:t>Contenidos</a:t>
            </a:r>
          </a:p>
        </p:txBody>
      </p:sp>
      <p:pic>
        <p:nvPicPr>
          <p:cNvPr id="5" name="Picture 2" descr="Programación Web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80294" y="6290561"/>
            <a:ext cx="1395663" cy="575711"/>
          </a:xfrm>
          <a:prstGeom prst="rect">
            <a:avLst/>
          </a:prstGeom>
          <a:solidFill>
            <a:schemeClr val="bg1"/>
          </a:solidFill>
        </p:spPr>
      </p:pic>
      <p:cxnSp>
        <p:nvCxnSpPr>
          <p:cNvPr id="7" name="Conector recto 6"/>
          <p:cNvCxnSpPr/>
          <p:nvPr/>
        </p:nvCxnSpPr>
        <p:spPr>
          <a:xfrm>
            <a:off x="0" y="6290561"/>
            <a:ext cx="12175957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4" descr="Instituto Nexus Arequipa - Purdue University/UNS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326" y="6361102"/>
            <a:ext cx="1175085" cy="4230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Subtítulo 2"/>
          <p:cNvSpPr txBox="1">
            <a:spLocks/>
          </p:cNvSpPr>
          <p:nvPr/>
        </p:nvSpPr>
        <p:spPr>
          <a:xfrm>
            <a:off x="1524000" y="6432885"/>
            <a:ext cx="9144000" cy="35131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s-PE" sz="2000" dirty="0">
                <a:latin typeface="Arial Narrow" panose="020B0606020202030204" pitchFamily="34" charset="0"/>
              </a:rPr>
              <a:t>Título del proyecto</a:t>
            </a:r>
          </a:p>
        </p:txBody>
      </p:sp>
    </p:spTree>
    <p:extLst>
      <p:ext uri="{BB962C8B-B14F-4D97-AF65-F5344CB8AC3E}">
        <p14:creationId xmlns:p14="http://schemas.microsoft.com/office/powerpoint/2010/main" val="19979735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39148"/>
            <a:ext cx="10515600" cy="903589"/>
          </a:xfrm>
        </p:spPr>
        <p:txBody>
          <a:bodyPr/>
          <a:lstStyle/>
          <a:p>
            <a:r>
              <a:rPr lang="es-PE" dirty="0"/>
              <a:t>Título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185060"/>
            <a:ext cx="10515600" cy="4963171"/>
          </a:xfrm>
        </p:spPr>
        <p:txBody>
          <a:bodyPr/>
          <a:lstStyle/>
          <a:p>
            <a:r>
              <a:rPr lang="es-PE" dirty="0">
                <a:latin typeface="Arial" panose="020B0604020202020204" pitchFamily="34" charset="0"/>
                <a:cs typeface="Arial" panose="020B0604020202020204" pitchFamily="34" charset="0"/>
              </a:rPr>
              <a:t>Contenidos</a:t>
            </a:r>
          </a:p>
        </p:txBody>
      </p:sp>
      <p:pic>
        <p:nvPicPr>
          <p:cNvPr id="5" name="Picture 2" descr="Programación Web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80294" y="6290561"/>
            <a:ext cx="1395663" cy="575711"/>
          </a:xfrm>
          <a:prstGeom prst="rect">
            <a:avLst/>
          </a:prstGeom>
          <a:solidFill>
            <a:schemeClr val="bg1"/>
          </a:solidFill>
        </p:spPr>
      </p:pic>
      <p:cxnSp>
        <p:nvCxnSpPr>
          <p:cNvPr id="7" name="Conector recto 6"/>
          <p:cNvCxnSpPr/>
          <p:nvPr/>
        </p:nvCxnSpPr>
        <p:spPr>
          <a:xfrm>
            <a:off x="0" y="6290561"/>
            <a:ext cx="12175957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4" descr="Instituto Nexus Arequipa - Purdue University/UNS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326" y="6361102"/>
            <a:ext cx="1175085" cy="4230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Subtítulo 2"/>
          <p:cNvSpPr txBox="1">
            <a:spLocks/>
          </p:cNvSpPr>
          <p:nvPr/>
        </p:nvSpPr>
        <p:spPr>
          <a:xfrm>
            <a:off x="1524000" y="6432885"/>
            <a:ext cx="9144000" cy="35131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s-PE" sz="2000" dirty="0">
                <a:latin typeface="Arial Narrow" panose="020B0606020202030204" pitchFamily="34" charset="0"/>
              </a:rPr>
              <a:t>Título del proyecto</a:t>
            </a:r>
          </a:p>
        </p:txBody>
      </p:sp>
    </p:spTree>
    <p:extLst>
      <p:ext uri="{BB962C8B-B14F-4D97-AF65-F5344CB8AC3E}">
        <p14:creationId xmlns:p14="http://schemas.microsoft.com/office/powerpoint/2010/main" val="29577757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39148"/>
            <a:ext cx="10515600" cy="903589"/>
          </a:xfrm>
        </p:spPr>
        <p:txBody>
          <a:bodyPr/>
          <a:lstStyle/>
          <a:p>
            <a:r>
              <a:rPr lang="es-PE" dirty="0"/>
              <a:t>Título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185060"/>
            <a:ext cx="10515600" cy="4963171"/>
          </a:xfrm>
        </p:spPr>
        <p:txBody>
          <a:bodyPr/>
          <a:lstStyle/>
          <a:p>
            <a:r>
              <a:rPr lang="es-PE" dirty="0">
                <a:latin typeface="Arial" panose="020B0604020202020204" pitchFamily="34" charset="0"/>
                <a:cs typeface="Arial" panose="020B0604020202020204" pitchFamily="34" charset="0"/>
              </a:rPr>
              <a:t>Contenidos</a:t>
            </a:r>
          </a:p>
        </p:txBody>
      </p:sp>
      <p:pic>
        <p:nvPicPr>
          <p:cNvPr id="5" name="Picture 2" descr="Programación Web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80294" y="6290561"/>
            <a:ext cx="1395663" cy="575711"/>
          </a:xfrm>
          <a:prstGeom prst="rect">
            <a:avLst/>
          </a:prstGeom>
          <a:solidFill>
            <a:schemeClr val="bg1"/>
          </a:solidFill>
        </p:spPr>
      </p:pic>
      <p:cxnSp>
        <p:nvCxnSpPr>
          <p:cNvPr id="7" name="Conector recto 6"/>
          <p:cNvCxnSpPr/>
          <p:nvPr/>
        </p:nvCxnSpPr>
        <p:spPr>
          <a:xfrm>
            <a:off x="0" y="6290561"/>
            <a:ext cx="12175957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4" descr="Instituto Nexus Arequipa - Purdue University/UNS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326" y="6361102"/>
            <a:ext cx="1175085" cy="4230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Subtítulo 2"/>
          <p:cNvSpPr txBox="1">
            <a:spLocks/>
          </p:cNvSpPr>
          <p:nvPr/>
        </p:nvSpPr>
        <p:spPr>
          <a:xfrm>
            <a:off x="1524000" y="6432885"/>
            <a:ext cx="9144000" cy="35131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s-PE" sz="2000" dirty="0">
                <a:latin typeface="Arial Narrow" panose="020B0606020202030204" pitchFamily="34" charset="0"/>
              </a:rPr>
              <a:t>Título del proyecto</a:t>
            </a:r>
          </a:p>
        </p:txBody>
      </p:sp>
    </p:spTree>
    <p:extLst>
      <p:ext uri="{BB962C8B-B14F-4D97-AF65-F5344CB8AC3E}">
        <p14:creationId xmlns:p14="http://schemas.microsoft.com/office/powerpoint/2010/main" val="28897842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39148"/>
            <a:ext cx="10515600" cy="903589"/>
          </a:xfrm>
        </p:spPr>
        <p:txBody>
          <a:bodyPr/>
          <a:lstStyle/>
          <a:p>
            <a:r>
              <a:rPr lang="es-PE" dirty="0"/>
              <a:t>Título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185060"/>
            <a:ext cx="10515600" cy="4963171"/>
          </a:xfrm>
        </p:spPr>
        <p:txBody>
          <a:bodyPr/>
          <a:lstStyle/>
          <a:p>
            <a:r>
              <a:rPr lang="es-PE" dirty="0">
                <a:latin typeface="Arial" panose="020B0604020202020204" pitchFamily="34" charset="0"/>
                <a:cs typeface="Arial" panose="020B0604020202020204" pitchFamily="34" charset="0"/>
              </a:rPr>
              <a:t>Contenidos</a:t>
            </a:r>
          </a:p>
        </p:txBody>
      </p:sp>
      <p:pic>
        <p:nvPicPr>
          <p:cNvPr id="5" name="Picture 2" descr="Programación Web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80294" y="6290561"/>
            <a:ext cx="1395663" cy="575711"/>
          </a:xfrm>
          <a:prstGeom prst="rect">
            <a:avLst/>
          </a:prstGeom>
          <a:solidFill>
            <a:schemeClr val="bg1"/>
          </a:solidFill>
        </p:spPr>
      </p:pic>
      <p:cxnSp>
        <p:nvCxnSpPr>
          <p:cNvPr id="7" name="Conector recto 6"/>
          <p:cNvCxnSpPr/>
          <p:nvPr/>
        </p:nvCxnSpPr>
        <p:spPr>
          <a:xfrm>
            <a:off x="0" y="6290561"/>
            <a:ext cx="12175957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4" descr="Instituto Nexus Arequipa - Purdue University/UNS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326" y="6361102"/>
            <a:ext cx="1175085" cy="4230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Subtítulo 2"/>
          <p:cNvSpPr txBox="1">
            <a:spLocks/>
          </p:cNvSpPr>
          <p:nvPr/>
        </p:nvSpPr>
        <p:spPr>
          <a:xfrm>
            <a:off x="1524000" y="6432885"/>
            <a:ext cx="9144000" cy="35131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s-PE" sz="2000" dirty="0">
                <a:latin typeface="Arial Narrow" panose="020B0606020202030204" pitchFamily="34" charset="0"/>
              </a:rPr>
              <a:t>Título del proyecto</a:t>
            </a:r>
          </a:p>
        </p:txBody>
      </p:sp>
    </p:spTree>
    <p:extLst>
      <p:ext uri="{BB962C8B-B14F-4D97-AF65-F5344CB8AC3E}">
        <p14:creationId xmlns:p14="http://schemas.microsoft.com/office/powerpoint/2010/main" val="35024307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39148"/>
            <a:ext cx="10515600" cy="903589"/>
          </a:xfrm>
        </p:spPr>
        <p:txBody>
          <a:bodyPr/>
          <a:lstStyle/>
          <a:p>
            <a:r>
              <a:rPr lang="es-PE" dirty="0"/>
              <a:t>Título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185060"/>
            <a:ext cx="10515600" cy="4963171"/>
          </a:xfrm>
        </p:spPr>
        <p:txBody>
          <a:bodyPr/>
          <a:lstStyle/>
          <a:p>
            <a:r>
              <a:rPr lang="es-PE" dirty="0">
                <a:latin typeface="Arial" panose="020B0604020202020204" pitchFamily="34" charset="0"/>
                <a:cs typeface="Arial" panose="020B0604020202020204" pitchFamily="34" charset="0"/>
              </a:rPr>
              <a:t>Contenidos</a:t>
            </a:r>
          </a:p>
        </p:txBody>
      </p:sp>
      <p:pic>
        <p:nvPicPr>
          <p:cNvPr id="5" name="Picture 2" descr="Programación Web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80294" y="6290561"/>
            <a:ext cx="1395663" cy="575711"/>
          </a:xfrm>
          <a:prstGeom prst="rect">
            <a:avLst/>
          </a:prstGeom>
          <a:solidFill>
            <a:schemeClr val="bg1"/>
          </a:solidFill>
        </p:spPr>
      </p:pic>
      <p:cxnSp>
        <p:nvCxnSpPr>
          <p:cNvPr id="7" name="Conector recto 6"/>
          <p:cNvCxnSpPr/>
          <p:nvPr/>
        </p:nvCxnSpPr>
        <p:spPr>
          <a:xfrm>
            <a:off x="0" y="6290561"/>
            <a:ext cx="12175957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4" descr="Instituto Nexus Arequipa - Purdue University/UNS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326" y="6361102"/>
            <a:ext cx="1175085" cy="4230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Subtítulo 2"/>
          <p:cNvSpPr txBox="1">
            <a:spLocks/>
          </p:cNvSpPr>
          <p:nvPr/>
        </p:nvSpPr>
        <p:spPr>
          <a:xfrm>
            <a:off x="1524000" y="6432885"/>
            <a:ext cx="9144000" cy="35131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s-PE" sz="2000" dirty="0">
                <a:latin typeface="Arial Narrow" panose="020B0606020202030204" pitchFamily="34" charset="0"/>
              </a:rPr>
              <a:t>Título del proyecto</a:t>
            </a:r>
          </a:p>
        </p:txBody>
      </p:sp>
    </p:spTree>
    <p:extLst>
      <p:ext uri="{BB962C8B-B14F-4D97-AF65-F5344CB8AC3E}">
        <p14:creationId xmlns:p14="http://schemas.microsoft.com/office/powerpoint/2010/main" val="16378843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236</TotalTime>
  <Words>91</Words>
  <Application>Microsoft Office PowerPoint</Application>
  <PresentationFormat>Widescreen</PresentationFormat>
  <Paragraphs>28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Arial Narrow</vt:lpstr>
      <vt:lpstr>Calibri</vt:lpstr>
      <vt:lpstr>Calibri Light</vt:lpstr>
      <vt:lpstr>Office Theme</vt:lpstr>
      <vt:lpstr>Facultad de Ingeniería de Producción y Servicios Escuela Profesional de Ingeniería de Sistemas   FERIA DE PROYECTOS 2024  “Título Proyecto”  Presentado por: Apellidos y Nombres  Docente asesor:</vt:lpstr>
      <vt:lpstr>Título</vt:lpstr>
      <vt:lpstr>Título</vt:lpstr>
      <vt:lpstr>Título</vt:lpstr>
      <vt:lpstr>Título</vt:lpstr>
      <vt:lpstr>Título</vt:lpstr>
      <vt:lpstr>Título</vt:lpstr>
      <vt:lpstr>Título</vt:lpstr>
      <vt:lpstr>Título</vt:lpstr>
      <vt:lpstr>Gracias…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Víctor Cornejo</dc:creator>
  <cp:lastModifiedBy>er su</cp:lastModifiedBy>
  <cp:revision>23</cp:revision>
  <dcterms:created xsi:type="dcterms:W3CDTF">2020-04-16T17:58:49Z</dcterms:created>
  <dcterms:modified xsi:type="dcterms:W3CDTF">2024-12-02T15:54:12Z</dcterms:modified>
</cp:coreProperties>
</file>