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65" r:id="rId1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6/12/2021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7920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6/12/2021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47813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6/12/2021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6718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6/12/2021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4070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6/12/2021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3072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6/12/2021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8852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6/12/2021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9587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6/12/2021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5875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6/12/2021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9805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6/12/2021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3047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6/12/2021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7161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3ACB3-E32D-40F5-8862-4649B033E766}" type="datetimeFigureOut">
              <a:rPr lang="es-PE" smtClean="0"/>
              <a:t>6/12/2021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27047-F3C0-48E0-B2FC-022FBA543C11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9481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8284" y="1311355"/>
            <a:ext cx="12083716" cy="5450951"/>
          </a:xfrm>
        </p:spPr>
        <p:txBody>
          <a:bodyPr>
            <a:normAutofit/>
          </a:bodyPr>
          <a:lstStyle/>
          <a:p>
            <a:r>
              <a:rPr lang="es-PE" sz="3200" dirty="0" smtClean="0">
                <a:latin typeface="Arial Narrow" panose="020B0606020202030204" pitchFamily="34" charset="0"/>
              </a:rPr>
              <a:t>Facultad de Ingeniería de Producción y Servicios</a:t>
            </a:r>
            <a:r>
              <a:rPr lang="es-PE" sz="4400" dirty="0">
                <a:latin typeface="Arial Narrow" panose="020B0606020202030204" pitchFamily="34" charset="0"/>
              </a:rPr>
              <a:t/>
            </a:r>
            <a:br>
              <a:rPr lang="es-PE" sz="4400" dirty="0">
                <a:latin typeface="Arial Narrow" panose="020B0606020202030204" pitchFamily="34" charset="0"/>
              </a:rPr>
            </a:br>
            <a:r>
              <a:rPr lang="es-PE" sz="4400" dirty="0">
                <a:latin typeface="Arial Narrow" panose="020B0606020202030204" pitchFamily="34" charset="0"/>
              </a:rPr>
              <a:t>Escuela Profesional de Ingeniería de Sistemas</a:t>
            </a:r>
            <a:br>
              <a:rPr lang="es-PE" sz="4400" dirty="0">
                <a:latin typeface="Arial Narrow" panose="020B0606020202030204" pitchFamily="34" charset="0"/>
              </a:rPr>
            </a:br>
            <a:r>
              <a:rPr lang="es-PE" sz="2800" dirty="0">
                <a:latin typeface="Arial Narrow" panose="020B0606020202030204" pitchFamily="34" charset="0"/>
              </a:rPr>
              <a:t/>
            </a:r>
            <a:br>
              <a:rPr lang="es-PE" sz="2800" dirty="0">
                <a:latin typeface="Arial Narrow" panose="020B0606020202030204" pitchFamily="34" charset="0"/>
              </a:rPr>
            </a:br>
            <a:r>
              <a:rPr lang="es-PE" sz="1400" dirty="0">
                <a:latin typeface="Arial Narrow" panose="020B0606020202030204" pitchFamily="34" charset="0"/>
              </a:rPr>
              <a:t/>
            </a:r>
            <a:br>
              <a:rPr lang="es-PE" sz="1400" dirty="0">
                <a:latin typeface="Arial Narrow" panose="020B0606020202030204" pitchFamily="34" charset="0"/>
              </a:rPr>
            </a:br>
            <a:r>
              <a:rPr lang="es-PE" sz="3600" b="1" dirty="0" smtClean="0">
                <a:latin typeface="Arial Narrow" panose="020B0606020202030204" pitchFamily="34" charset="0"/>
              </a:rPr>
              <a:t>FERIA DE PROYECTOS </a:t>
            </a:r>
            <a:r>
              <a:rPr lang="es-PE" sz="3600" b="1" dirty="0" smtClean="0">
                <a:latin typeface="Arial Narrow" panose="020B0606020202030204" pitchFamily="34" charset="0"/>
              </a:rPr>
              <a:t>2021</a:t>
            </a:r>
            <a:r>
              <a:rPr lang="es-PE" sz="3600" b="1" dirty="0">
                <a:latin typeface="Arial Narrow" panose="020B0606020202030204" pitchFamily="34" charset="0"/>
              </a:rPr>
              <a:t/>
            </a:r>
            <a:br>
              <a:rPr lang="es-PE" sz="3600" b="1" dirty="0">
                <a:latin typeface="Arial Narrow" panose="020B0606020202030204" pitchFamily="34" charset="0"/>
              </a:rPr>
            </a:br>
            <a:r>
              <a:rPr lang="es-PE" sz="3600" b="1" dirty="0">
                <a:latin typeface="Arial Narrow" panose="020B0606020202030204" pitchFamily="34" charset="0"/>
              </a:rPr>
              <a:t/>
            </a:r>
            <a:br>
              <a:rPr lang="es-PE" sz="3600" b="1" dirty="0">
                <a:latin typeface="Arial Narrow" panose="020B0606020202030204" pitchFamily="34" charset="0"/>
              </a:rPr>
            </a:br>
            <a:r>
              <a:rPr lang="es-PE" sz="3600" b="1" dirty="0" smtClean="0">
                <a:latin typeface="Arial Narrow" panose="020B0606020202030204" pitchFamily="34" charset="0"/>
              </a:rPr>
              <a:t>“Titulo Proyecto”</a:t>
            </a:r>
            <a:r>
              <a:rPr lang="es-PE" sz="3600" b="1" dirty="0">
                <a:latin typeface="Arial Narrow" panose="020B0606020202030204" pitchFamily="34" charset="0"/>
              </a:rPr>
              <a:t/>
            </a:r>
            <a:br>
              <a:rPr lang="es-PE" sz="3600" b="1" dirty="0">
                <a:latin typeface="Arial Narrow" panose="020B0606020202030204" pitchFamily="34" charset="0"/>
              </a:rPr>
            </a:br>
            <a:r>
              <a:rPr lang="es-PE" sz="3600" b="1" dirty="0">
                <a:latin typeface="Arial Narrow" panose="020B0606020202030204" pitchFamily="34" charset="0"/>
              </a:rPr>
              <a:t/>
            </a:r>
            <a:br>
              <a:rPr lang="es-PE" sz="3600" b="1" dirty="0">
                <a:latin typeface="Arial Narrow" panose="020B0606020202030204" pitchFamily="34" charset="0"/>
              </a:rPr>
            </a:br>
            <a:r>
              <a:rPr lang="es-PE" sz="2700" dirty="0">
                <a:latin typeface="Arial Narrow" panose="020B0606020202030204" pitchFamily="34" charset="0"/>
                <a:ea typeface="+mn-ea"/>
                <a:cs typeface="+mn-cs"/>
              </a:rPr>
              <a:t>Presentado por: Apellidos y Nombres</a:t>
            </a:r>
            <a:br>
              <a:rPr lang="es-PE" sz="2700" dirty="0"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es-PE" sz="3600" b="1" dirty="0">
                <a:latin typeface="Arial Narrow" panose="020B0606020202030204" pitchFamily="34" charset="0"/>
              </a:rPr>
              <a:t/>
            </a:r>
            <a:br>
              <a:rPr lang="es-PE" sz="3600" b="1" dirty="0">
                <a:latin typeface="Arial Narrow" panose="020B0606020202030204" pitchFamily="34" charset="0"/>
              </a:rPr>
            </a:br>
            <a:r>
              <a:rPr lang="es-PE" sz="2700" dirty="0">
                <a:latin typeface="Arial Narrow" panose="020B0606020202030204" pitchFamily="34" charset="0"/>
                <a:ea typeface="+mn-ea"/>
                <a:cs typeface="+mn-cs"/>
              </a:rPr>
              <a:t>Docente asesor </a:t>
            </a:r>
            <a:r>
              <a:rPr lang="es-PE" sz="2700" dirty="0" smtClean="0">
                <a:latin typeface="Arial Narrow" panose="020B0606020202030204" pitchFamily="34" charset="0"/>
                <a:ea typeface="+mn-ea"/>
                <a:cs typeface="+mn-cs"/>
              </a:rPr>
              <a:t>:</a:t>
            </a:r>
            <a:endParaRPr lang="es-PE" sz="4000" dirty="0">
              <a:latin typeface="Arial Narrow" panose="020B0606020202030204" pitchFamily="34" charset="0"/>
            </a:endParaRPr>
          </a:p>
        </p:txBody>
      </p:sp>
      <p:pic>
        <p:nvPicPr>
          <p:cNvPr id="1026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0180" y="0"/>
            <a:ext cx="3811820" cy="157237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2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84" y="195138"/>
            <a:ext cx="3100137" cy="1116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377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Titulo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524000" y="6432885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 smtClean="0">
                <a:latin typeface="Arial Narrow" panose="020B0606020202030204" pitchFamily="34" charset="0"/>
              </a:rPr>
              <a:t>Titulo del proyecto</a:t>
            </a:r>
            <a:endParaRPr lang="es-PE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077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9"/>
            <a:ext cx="10515600" cy="2837968"/>
          </a:xfrm>
        </p:spPr>
        <p:txBody>
          <a:bodyPr>
            <a:normAutofit/>
          </a:bodyPr>
          <a:lstStyle/>
          <a:p>
            <a:r>
              <a:rPr lang="es-PE" sz="13800" dirty="0"/>
              <a:t>Gracias…</a:t>
            </a:r>
            <a:endParaRPr lang="es-PE" sz="6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4040372"/>
            <a:ext cx="10515600" cy="1552345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Incluir un lema o frase celebre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btítulo 2"/>
          <p:cNvSpPr txBox="1">
            <a:spLocks/>
          </p:cNvSpPr>
          <p:nvPr/>
        </p:nvSpPr>
        <p:spPr>
          <a:xfrm>
            <a:off x="1524000" y="6432885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 smtClean="0">
                <a:latin typeface="Arial Narrow" panose="020B0606020202030204" pitchFamily="34" charset="0"/>
              </a:rPr>
              <a:t>Titulo del proyecto</a:t>
            </a:r>
            <a:endParaRPr lang="es-PE" sz="2000" dirty="0">
              <a:latin typeface="Arial Narrow" panose="020B0606020202030204" pitchFamily="34" charset="0"/>
            </a:endParaRPr>
          </a:p>
        </p:txBody>
      </p: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04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Titulo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524000" y="6432885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 smtClean="0">
                <a:latin typeface="Arial Narrow" panose="020B0606020202030204" pitchFamily="34" charset="0"/>
              </a:rPr>
              <a:t>Titulo del proyecto</a:t>
            </a:r>
            <a:endParaRPr lang="es-PE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02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Titulo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524000" y="6432885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 smtClean="0">
                <a:latin typeface="Arial Narrow" panose="020B0606020202030204" pitchFamily="34" charset="0"/>
              </a:rPr>
              <a:t>Titulo del proyecto</a:t>
            </a:r>
            <a:endParaRPr lang="es-PE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714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Titulo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986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Titulo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134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Titulo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524000" y="6432885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 smtClean="0">
                <a:latin typeface="Arial Narrow" panose="020B0606020202030204" pitchFamily="34" charset="0"/>
              </a:rPr>
              <a:t>Titulo del proyecto</a:t>
            </a:r>
            <a:endParaRPr lang="es-PE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875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Titulo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524000" y="6432885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 smtClean="0">
                <a:latin typeface="Arial Narrow" panose="020B0606020202030204" pitchFamily="34" charset="0"/>
              </a:rPr>
              <a:t>Titulo del proyecto</a:t>
            </a:r>
            <a:endParaRPr lang="es-PE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975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Titulo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524000" y="6419030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 smtClean="0">
                <a:latin typeface="Arial Narrow" panose="020B0606020202030204" pitchFamily="34" charset="0"/>
              </a:rPr>
              <a:t>Titulo del proyecto</a:t>
            </a:r>
            <a:endParaRPr lang="es-PE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8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Titulo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524000" y="6419030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 smtClean="0">
                <a:latin typeface="Arial Narrow" panose="020B0606020202030204" pitchFamily="34" charset="0"/>
              </a:rPr>
              <a:t>Titulo del proyecto</a:t>
            </a:r>
            <a:endParaRPr lang="es-PE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526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</TotalTime>
  <Words>57</Words>
  <Application>Microsoft Office PowerPoint</Application>
  <PresentationFormat>Widescreen</PresentationFormat>
  <Paragraphs>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Office Theme</vt:lpstr>
      <vt:lpstr>Facultad de Ingeniería de Producción y Servicios Escuela Profesional de Ingeniería de Sistemas   FERIA DE PROYECTOS 2021  “Titulo Proyecto”  Presentado por: Apellidos y Nombres  Docente asesor :</vt:lpstr>
      <vt:lpstr>Titulo</vt:lpstr>
      <vt:lpstr>Titulo</vt:lpstr>
      <vt:lpstr>Titulo</vt:lpstr>
      <vt:lpstr>Titulo</vt:lpstr>
      <vt:lpstr>Titulo</vt:lpstr>
      <vt:lpstr>Titulo</vt:lpstr>
      <vt:lpstr>Titulo</vt:lpstr>
      <vt:lpstr>Titulo</vt:lpstr>
      <vt:lpstr>Titulo</vt:lpstr>
      <vt:lpstr>Gracias…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Víctor Cornejo</dc:creator>
  <cp:lastModifiedBy>Erns</cp:lastModifiedBy>
  <cp:revision>20</cp:revision>
  <dcterms:created xsi:type="dcterms:W3CDTF">2020-04-16T17:58:49Z</dcterms:created>
  <dcterms:modified xsi:type="dcterms:W3CDTF">2021-12-06T17:17:52Z</dcterms:modified>
</cp:coreProperties>
</file>