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5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92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78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1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070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07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852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58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87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805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047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161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ACB3-E32D-40F5-8862-4649B033E766}" type="datetimeFigureOut">
              <a:rPr lang="es-PE" smtClean="0"/>
              <a:t>18/11/2020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48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284" y="1311355"/>
            <a:ext cx="12083716" cy="5450951"/>
          </a:xfrm>
        </p:spPr>
        <p:txBody>
          <a:bodyPr>
            <a:normAutofit/>
          </a:bodyPr>
          <a:lstStyle/>
          <a:p>
            <a:r>
              <a:rPr lang="es-PE" sz="3200" dirty="0" smtClean="0">
                <a:latin typeface="Arial Narrow" panose="020B0606020202030204" pitchFamily="34" charset="0"/>
              </a:rPr>
              <a:t>Facultad de Ingeniería de Producción y Servicios</a:t>
            </a:r>
            <a:r>
              <a:rPr lang="es-PE" sz="4400" dirty="0">
                <a:latin typeface="Arial Narrow" panose="020B0606020202030204" pitchFamily="34" charset="0"/>
              </a:rPr>
              <a:t/>
            </a:r>
            <a:br>
              <a:rPr lang="es-PE" sz="4400" dirty="0">
                <a:latin typeface="Arial Narrow" panose="020B0606020202030204" pitchFamily="34" charset="0"/>
              </a:rPr>
            </a:br>
            <a:r>
              <a:rPr lang="es-PE" sz="4400" dirty="0">
                <a:latin typeface="Arial Narrow" panose="020B0606020202030204" pitchFamily="34" charset="0"/>
              </a:rPr>
              <a:t>Escuela Profesional de Ingeniería de Sistemas</a:t>
            </a:r>
            <a:br>
              <a:rPr lang="es-PE" sz="4400" dirty="0">
                <a:latin typeface="Arial Narrow" panose="020B0606020202030204" pitchFamily="34" charset="0"/>
              </a:rPr>
            </a:br>
            <a:r>
              <a:rPr lang="es-PE" sz="2800" dirty="0">
                <a:latin typeface="Arial Narrow" panose="020B0606020202030204" pitchFamily="34" charset="0"/>
              </a:rPr>
              <a:t/>
            </a:r>
            <a:br>
              <a:rPr lang="es-PE" sz="2800" dirty="0">
                <a:latin typeface="Arial Narrow" panose="020B0606020202030204" pitchFamily="34" charset="0"/>
              </a:rPr>
            </a:br>
            <a:r>
              <a:rPr lang="es-PE" sz="1400" dirty="0">
                <a:latin typeface="Arial Narrow" panose="020B0606020202030204" pitchFamily="34" charset="0"/>
              </a:rPr>
              <a:t/>
            </a:r>
            <a:br>
              <a:rPr lang="es-PE" sz="1400" dirty="0">
                <a:latin typeface="Arial Narrow" panose="020B0606020202030204" pitchFamily="34" charset="0"/>
              </a:rPr>
            </a:br>
            <a:r>
              <a:rPr lang="es-PE" sz="3600" b="1" dirty="0" smtClean="0">
                <a:latin typeface="Arial Narrow" panose="020B0606020202030204" pitchFamily="34" charset="0"/>
              </a:rPr>
              <a:t>FERIA DE PROYECTOS 2020</a:t>
            </a: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 smtClean="0">
                <a:latin typeface="Arial Narrow" panose="020B0606020202030204" pitchFamily="34" charset="0"/>
              </a:rPr>
              <a:t>“Titulo Proyecto”</a:t>
            </a: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Presentado por: Apellidos y Nombres</a:t>
            </a:r>
            <a:b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es-PE" sz="3600" b="1" dirty="0">
                <a:latin typeface="Arial Narrow" panose="020B0606020202030204" pitchFamily="34" charset="0"/>
              </a:rPr>
              <a:t/>
            </a: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Docente asesor </a:t>
            </a:r>
            <a:r>
              <a:rPr lang="es-PE" sz="2700" dirty="0" smtClean="0">
                <a:latin typeface="Arial Narrow" panose="020B0606020202030204" pitchFamily="34" charset="0"/>
                <a:ea typeface="+mn-ea"/>
                <a:cs typeface="+mn-cs"/>
              </a:rPr>
              <a:t>:</a:t>
            </a:r>
            <a:endParaRPr lang="es-PE" sz="4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180" y="0"/>
            <a:ext cx="3811820" cy="15723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4" y="195138"/>
            <a:ext cx="3100137" cy="11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7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7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9"/>
            <a:ext cx="10515600" cy="2837968"/>
          </a:xfrm>
        </p:spPr>
        <p:txBody>
          <a:bodyPr>
            <a:normAutofit/>
          </a:bodyPr>
          <a:lstStyle/>
          <a:p>
            <a:r>
              <a:rPr lang="es-PE" sz="13800" dirty="0"/>
              <a:t>Gracias…</a:t>
            </a:r>
            <a:endParaRPr lang="es-PE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40372"/>
            <a:ext cx="10515600" cy="1552345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Incluir un lema o frase celebre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1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98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1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7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97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19030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19030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 smtClean="0">
                <a:latin typeface="Arial Narrow" panose="020B0606020202030204" pitchFamily="34" charset="0"/>
              </a:rPr>
              <a:t>Titulo del proyecto</a:t>
            </a:r>
            <a:endParaRPr lang="es-PE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2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57</Words>
  <Application>Microsoft Office PowerPoint</Application>
  <PresentationFormat>Panorámica</PresentationFormat>
  <Paragraphs>29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Facultad de Ingeniería de Producción y Servicios Escuela Profesional de Ingeniería de Sistemas   FERIA DE PROYECTOS 2020  “Titulo Proyecto”  Presentado por: Apellidos y Nombres  Docente asesor :</vt:lpstr>
      <vt:lpstr>Titulo</vt:lpstr>
      <vt:lpstr>Titulo</vt:lpstr>
      <vt:lpstr>Titulo</vt:lpstr>
      <vt:lpstr>Titulo</vt:lpstr>
      <vt:lpstr>Titulo</vt:lpstr>
      <vt:lpstr>Titulo</vt:lpstr>
      <vt:lpstr>Titulo</vt:lpstr>
      <vt:lpstr>Titulo</vt:lpstr>
      <vt:lpstr>Titulo</vt:lpstr>
      <vt:lpstr>Gracias…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Cornejo</dc:creator>
  <cp:lastModifiedBy>Usuario</cp:lastModifiedBy>
  <cp:revision>19</cp:revision>
  <dcterms:created xsi:type="dcterms:W3CDTF">2020-04-16T17:58:49Z</dcterms:created>
  <dcterms:modified xsi:type="dcterms:W3CDTF">2020-11-19T04:18:48Z</dcterms:modified>
</cp:coreProperties>
</file>