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43891200" cy="32918400"/>
  <p:notesSz cx="6797675" cy="9926638"/>
  <p:embeddedFontLst>
    <p:embeddedFont>
      <p:font typeface="Arial Black" panose="020B0A04020102020204" pitchFamily="34" charset="0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A8C8"/>
    <a:srgbClr val="15284B"/>
    <a:srgbClr val="B74B01"/>
    <a:srgbClr val="FEB27E"/>
    <a:srgbClr val="94A4C8"/>
    <a:srgbClr val="339966"/>
    <a:srgbClr val="2C8458"/>
    <a:srgbClr val="FFD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9802546-4201-403D-82BD-5C9A40A34987}">
  <a:tblStyle styleId="{99802546-4201-403D-82BD-5C9A40A3498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BEFF8"/>
          </a:solidFill>
        </a:fill>
      </a:tcStyle>
    </a:wholeTbl>
    <a:band1H>
      <a:tcStyle>
        <a:tcBdr/>
        <a:fill>
          <a:solidFill>
            <a:srgbClr val="D5DDF1"/>
          </a:solidFill>
        </a:fill>
      </a:tcStyle>
    </a:band1H>
    <a:band1V>
      <a:tcStyle>
        <a:tcBdr/>
        <a:fill>
          <a:solidFill>
            <a:srgbClr val="D5DDF1"/>
          </a:solidFill>
        </a:fill>
      </a:tcStyle>
    </a:band1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2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2"/>
          </a:solidFill>
        </a:fill>
      </a:tcStyle>
    </a:firstRow>
  </a:tblStyle>
  <a:tblStyle styleId="{DA705E5C-8E28-4CB1-950C-F992270EBC3D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rgbClr val="EBEFF8"/>
          </a:solidFill>
        </a:fill>
      </a:tcStyle>
    </a:band1H>
    <a:band1V>
      <a:tcStyle>
        <a:tcBdr/>
        <a:fill>
          <a:solidFill>
            <a:srgbClr val="EBEFF8"/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l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2513A27-9E67-4C2A-9DF3-785D3493D0C3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254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114" y="-306"/>
      </p:cViewPr>
      <p:guideLst>
        <p:guide orient="horz" pos="10368"/>
        <p:guide pos="13824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lIns="19858" tIns="19858" rIns="19858" bIns="19858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00393" marR="0" lvl="1" indent="-419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00786" marR="0" lvl="2" indent="-839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1179" marR="0" lvl="3" indent="-1258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01572" marR="0" lvl="4" indent="-1677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01965" marR="0" lvl="5" indent="-2096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2358" marR="0" lvl="6" indent="-2516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02752" marR="0" lvl="7" indent="-177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03144" marR="0" lvl="8" indent="-596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lIns="19858" tIns="19858" rIns="19858" bIns="19858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00393" marR="0" lvl="1" indent="-419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00786" marR="0" lvl="2" indent="-839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1179" marR="0" lvl="3" indent="-1258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01572" marR="0" lvl="4" indent="-1677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01965" marR="0" lvl="5" indent="-2096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2358" marR="0" lvl="6" indent="-2516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02752" marR="0" lvl="7" indent="-177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03144" marR="0" lvl="8" indent="-596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65225" y="1239838"/>
            <a:ext cx="4467225" cy="33512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767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lIns="19858" tIns="19858" rIns="19858" bIns="19858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lIns="19858" tIns="19858" rIns="19858" bIns="19858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00393" marR="0" lvl="1" indent="-419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00786" marR="0" lvl="2" indent="-839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1179" marR="0" lvl="3" indent="-1258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01572" marR="0" lvl="4" indent="-1677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01965" marR="0" lvl="5" indent="-2096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2358" marR="0" lvl="6" indent="-2516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02752" marR="0" lvl="7" indent="-177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03144" marR="0" lvl="8" indent="-596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lIns="93928" tIns="46964" rIns="93928" bIns="46964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</a:rPr>
              <a:pPr algn="r">
                <a:buSzPct val="25000"/>
              </a:pPr>
              <a:t>‹Nº›</a:t>
            </a:fld>
            <a:endParaRPr lang="en-US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711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79767" y="4777194"/>
            <a:ext cx="5438140" cy="3908614"/>
          </a:xfrm>
          <a:prstGeom prst="rect">
            <a:avLst/>
          </a:prstGeom>
        </p:spPr>
        <p:txBody>
          <a:bodyPr lIns="19858" tIns="19858" rIns="19858" bIns="19858" anchor="t" anchorCtr="0">
            <a:noAutofit/>
          </a:bodyPr>
          <a:lstStyle/>
          <a:p>
            <a:endParaRPr dirty="0"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0604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ster">
    <p:bg>
      <p:bgPr>
        <a:solidFill>
          <a:schemeClr val="bg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0" y="32004000"/>
            <a:ext cx="43891199" cy="914400"/>
          </a:xfrm>
          <a:prstGeom prst="rect">
            <a:avLst/>
          </a:prstGeom>
          <a:solidFill>
            <a:srgbClr val="ABC0E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7258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" name="Shape 23"/>
          <p:cNvCxnSpPr/>
          <p:nvPr/>
        </p:nvCxnSpPr>
        <p:spPr>
          <a:xfrm>
            <a:off x="0" y="32004000"/>
            <a:ext cx="43891199" cy="0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4" name="Shape 24"/>
          <p:cNvSpPr/>
          <p:nvPr/>
        </p:nvSpPr>
        <p:spPr>
          <a:xfrm>
            <a:off x="23449281" y="24216359"/>
            <a:ext cx="19440000" cy="72847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7258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1116804" y="6172200"/>
            <a:ext cx="20320796" cy="253288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7258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649942" y="6172200"/>
            <a:ext cx="457200" cy="914400"/>
          </a:xfrm>
          <a:prstGeom prst="rect">
            <a:avLst/>
          </a:prstGeom>
          <a:solidFill>
            <a:srgbClr val="41475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7258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209800" y="1219259"/>
            <a:ext cx="35661601" cy="25145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Arial Black"/>
              <a:buNone/>
              <a:defRPr sz="800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2209800" y="4083469"/>
            <a:ext cx="35661601" cy="1276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1170430" y="6172200"/>
            <a:ext cx="13044366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 dirty="0"/>
          </a:p>
        </p:txBody>
      </p:sp>
      <p:sp>
        <p:nvSpPr>
          <p:cNvPr id="32" name="Shape 32"/>
          <p:cNvSpPr txBox="1">
            <a:spLocks noGrp="1"/>
          </p:cNvSpPr>
          <p:nvPr>
            <p:ph type="body" idx="3"/>
          </p:nvPr>
        </p:nvSpPr>
        <p:spPr>
          <a:xfrm>
            <a:off x="1174551" y="7086600"/>
            <a:ext cx="13048487" cy="6840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279400" algn="l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309880" algn="l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97280" marR="0" lvl="2" indent="-309880" algn="l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97280" marR="0" lvl="3" indent="-309880" algn="l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097280" marR="0" lvl="4" indent="-309880" algn="l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97280" marR="0" lvl="5" indent="-309880" algn="l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97280" marR="0" lvl="6" indent="-309880" algn="l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097280" marR="0" lvl="7" indent="-309880" algn="l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097280" marR="0" lvl="8" indent="-309880" algn="l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3" name="Shape 33"/>
          <p:cNvSpPr txBox="1">
            <a:spLocks noGrp="1"/>
          </p:cNvSpPr>
          <p:nvPr>
            <p:ph type="body" idx="4"/>
          </p:nvPr>
        </p:nvSpPr>
        <p:spPr>
          <a:xfrm>
            <a:off x="1170430" y="14798040"/>
            <a:ext cx="13048487" cy="91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5"/>
          </p:nvPr>
        </p:nvSpPr>
        <p:spPr>
          <a:xfrm>
            <a:off x="1174551" y="15712439"/>
            <a:ext cx="13048487" cy="7440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279400" algn="l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309880" algn="l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97280" marR="0" lvl="2" indent="-309880" algn="l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97280" marR="0" lvl="3" indent="-309880" algn="l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097280" marR="0" lvl="4" indent="-309880" algn="l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97280" marR="0" lvl="5" indent="-309880" algn="l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97280" marR="0" lvl="6" indent="-309880" algn="l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097280" marR="0" lvl="7" indent="-309880" algn="l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097280" marR="0" lvl="8" indent="-309880" algn="l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6"/>
          </p:nvPr>
        </p:nvSpPr>
        <p:spPr>
          <a:xfrm>
            <a:off x="1170430" y="23301959"/>
            <a:ext cx="13048487" cy="914400"/>
          </a:xfrm>
          <a:prstGeom prst="rect">
            <a:avLst/>
          </a:prstGeom>
          <a:solidFill>
            <a:srgbClr val="3667C4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7"/>
          </p:nvPr>
        </p:nvSpPr>
        <p:spPr>
          <a:xfrm>
            <a:off x="1174551" y="24216360"/>
            <a:ext cx="13048487" cy="72633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279400" algn="l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309880" algn="l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97280" marR="0" lvl="2" indent="-309880" algn="l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97280" marR="0" lvl="3" indent="-309880" algn="l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097280" marR="0" lvl="4" indent="-309880" algn="l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97280" marR="0" lvl="5" indent="-309880" algn="l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97280" marR="0" lvl="6" indent="-309880" algn="l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097280" marR="0" lvl="7" indent="-309880" algn="l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097280" marR="0" lvl="8" indent="-309880" algn="l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0"/>
          </p:nvPr>
        </p:nvSpPr>
        <p:spPr>
          <a:xfrm>
            <a:off x="29644846" y="23301959"/>
            <a:ext cx="13048487" cy="91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1"/>
          </p:nvPr>
        </p:nvSpPr>
        <p:spPr>
          <a:xfrm>
            <a:off x="29644846" y="24216360"/>
            <a:ext cx="13048487" cy="72603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279400" algn="l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309880" algn="l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97280" marR="0" lvl="2" indent="-309880" algn="l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97280" marR="0" lvl="3" indent="-309880" algn="l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097280" marR="0" lvl="4" indent="-309880" algn="l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97280" marR="0" lvl="5" indent="-309880" algn="l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97280" marR="0" lvl="6" indent="-309880" algn="l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097280" marR="0" lvl="7" indent="-309880" algn="l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097280" marR="0" lvl="8" indent="-309880" algn="l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/>
          <p:nvPr/>
        </p:nvSpPr>
        <p:spPr>
          <a:xfrm>
            <a:off x="44302681" y="0"/>
            <a:ext cx="12447269" cy="329184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274300" tIns="45700" rIns="2743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96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Printing: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66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This poster is 48” wide by 36” high. It’s designed to be printed on a large-format printer.</a:t>
            </a:r>
          </a:p>
          <a:p>
            <a:pPr marL="0" marR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60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88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Customizing the Content: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66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The placeholders in this poster are formatted for you. Type in the placeholders to add text, or click an icon to add a table, chart, SmartArt graphic, picture or multimedia file.</a:t>
            </a:r>
          </a:p>
          <a:p>
            <a:pPr marL="0" marR="0" lvl="0" indent="0" algn="l" rtl="0">
              <a:spcBef>
                <a:spcPts val="2400"/>
              </a:spcBef>
              <a:spcAft>
                <a:spcPts val="0"/>
              </a:spcAft>
              <a:buSzPct val="25000"/>
              <a:buNone/>
            </a:pPr>
            <a:r>
              <a:rPr lang="en-US" sz="66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To add or remove bullet points from text, just click the Bullets button on the Home tab.</a:t>
            </a:r>
          </a:p>
          <a:p>
            <a:pPr marL="0" marR="0" lvl="0" indent="0" algn="l" rtl="0">
              <a:spcBef>
                <a:spcPts val="2400"/>
              </a:spcBef>
              <a:spcAft>
                <a:spcPts val="0"/>
              </a:spcAft>
              <a:buSzPct val="25000"/>
              <a:buNone/>
            </a:pPr>
            <a:r>
              <a:rPr lang="en-US" sz="66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If you need more placeholders for titles, content or body text, just make a copy of what you need and drag it into place. PowerPoint’s Smart Guides will help you align it with everything else.</a:t>
            </a:r>
          </a:p>
          <a:p>
            <a:pPr marL="0" marR="0" lvl="0" indent="0" algn="l" rtl="0">
              <a:spcBef>
                <a:spcPts val="2400"/>
              </a:spcBef>
              <a:buSzPct val="25000"/>
              <a:buNone/>
            </a:pPr>
            <a:r>
              <a:rPr lang="en-US" sz="66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Want to use your own pictures instead of ours? No problem! Just right-click a picture and choose Change Picture. Maintain the proportion of pictures as you resize by dragging a corner.</a:t>
            </a:r>
          </a:p>
        </p:txBody>
      </p:sp>
      <p:cxnSp>
        <p:nvCxnSpPr>
          <p:cNvPr id="55" name="Shape 55"/>
          <p:cNvCxnSpPr/>
          <p:nvPr/>
        </p:nvCxnSpPr>
        <p:spPr>
          <a:xfrm>
            <a:off x="29596081" y="23298912"/>
            <a:ext cx="0" cy="914400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1143000" y="32114696"/>
            <a:ext cx="987552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43429" marR="0" lvl="1" indent="-1929" algn="l" rtl="0">
              <a:spcBef>
                <a:spcPts val="0"/>
              </a:spcBef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686861" marR="0" lvl="2" indent="-3861" algn="l" rtl="0">
              <a:spcBef>
                <a:spcPts val="0"/>
              </a:spcBef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530291" marR="0" lvl="3" indent="-5791" algn="l" rtl="0">
              <a:spcBef>
                <a:spcPts val="0"/>
              </a:spcBef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373722" marR="0" lvl="4" indent="-7722" algn="l" rtl="0">
              <a:spcBef>
                <a:spcPts val="0"/>
              </a:spcBef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217152" marR="0" lvl="5" indent="-9652" algn="l" rtl="0">
              <a:spcBef>
                <a:spcPts val="0"/>
              </a:spcBef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1060582" marR="0" lvl="6" indent="-11582" algn="l" rtl="0">
              <a:spcBef>
                <a:spcPts val="0"/>
              </a:spcBef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2904013" marR="0" lvl="7" indent="-813" algn="l" rtl="0">
              <a:spcBef>
                <a:spcPts val="0"/>
              </a:spcBef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4747442" marR="0" lvl="8" indent="-2742" algn="l" rtl="0">
              <a:spcBef>
                <a:spcPts val="0"/>
              </a:spcBef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11018520" y="32114696"/>
            <a:ext cx="2185415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43429" marR="0" lvl="1" indent="-1929" algn="l" rtl="0">
              <a:spcBef>
                <a:spcPts val="0"/>
              </a:spcBef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686861" marR="0" lvl="2" indent="-3861" algn="l" rtl="0">
              <a:spcBef>
                <a:spcPts val="0"/>
              </a:spcBef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530291" marR="0" lvl="3" indent="-5791" algn="l" rtl="0">
              <a:spcBef>
                <a:spcPts val="0"/>
              </a:spcBef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373722" marR="0" lvl="4" indent="-7722" algn="l" rtl="0">
              <a:spcBef>
                <a:spcPts val="0"/>
              </a:spcBef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217152" marR="0" lvl="5" indent="-9652" algn="l" rtl="0">
              <a:spcBef>
                <a:spcPts val="0"/>
              </a:spcBef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1060582" marR="0" lvl="6" indent="-11582" algn="l" rtl="0">
              <a:spcBef>
                <a:spcPts val="0"/>
              </a:spcBef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2904013" marR="0" lvl="7" indent="-813" algn="l" rtl="0">
              <a:spcBef>
                <a:spcPts val="0"/>
              </a:spcBef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4747442" marR="0" lvl="8" indent="-2742" algn="l" rtl="0">
              <a:spcBef>
                <a:spcPts val="0"/>
              </a:spcBef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32872681" y="32114696"/>
            <a:ext cx="987552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n-US" sz="1600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685799" y="0"/>
            <a:ext cx="457200" cy="388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7258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1142999" y="0"/>
            <a:ext cx="42748200" cy="3886200"/>
          </a:xfrm>
          <a:prstGeom prst="rect">
            <a:avLst/>
          </a:prstGeom>
          <a:solidFill>
            <a:srgbClr val="ABC0E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7258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2209800" y="1219259"/>
            <a:ext cx="35661601" cy="25145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Arial Black"/>
              <a:buNone/>
              <a:defRPr sz="800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6400800" y="6019800"/>
            <a:ext cx="31089600" cy="236296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279400" algn="l" rtl="0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309880" algn="l" rtl="0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97280" marR="0" lvl="2" indent="-309880" algn="l" rtl="0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97280" marR="0" lvl="3" indent="-309880" algn="l" rtl="0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097280" marR="0" lvl="4" indent="-309880" algn="l" rtl="0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97280" marR="0" lvl="5" indent="-309880" algn="l" rtl="0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97280" marR="0" lvl="6" indent="-309880" algn="l" rtl="0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097280" marR="0" lvl="7" indent="-309880" algn="l" rtl="0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097280" marR="0" lvl="8" indent="-309880" algn="l" rtl="0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1143000" y="32114696"/>
            <a:ext cx="987552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43429" marR="0" lvl="1" indent="-1929" algn="l" rtl="0">
              <a:spcBef>
                <a:spcPts val="0"/>
              </a:spcBef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686861" marR="0" lvl="2" indent="-3861" algn="l" rtl="0">
              <a:spcBef>
                <a:spcPts val="0"/>
              </a:spcBef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530291" marR="0" lvl="3" indent="-5791" algn="l" rtl="0">
              <a:spcBef>
                <a:spcPts val="0"/>
              </a:spcBef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373722" marR="0" lvl="4" indent="-7722" algn="l" rtl="0">
              <a:spcBef>
                <a:spcPts val="0"/>
              </a:spcBef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217152" marR="0" lvl="5" indent="-9652" algn="l" rtl="0">
              <a:spcBef>
                <a:spcPts val="0"/>
              </a:spcBef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1060582" marR="0" lvl="6" indent="-11582" algn="l" rtl="0">
              <a:spcBef>
                <a:spcPts val="0"/>
              </a:spcBef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2904013" marR="0" lvl="7" indent="-813" algn="l" rtl="0">
              <a:spcBef>
                <a:spcPts val="0"/>
              </a:spcBef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4747442" marR="0" lvl="8" indent="-2742" algn="l" rtl="0">
              <a:spcBef>
                <a:spcPts val="0"/>
              </a:spcBef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11018520" y="32114696"/>
            <a:ext cx="2185415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43429" marR="0" lvl="1" indent="-1929" algn="l" rtl="0">
              <a:spcBef>
                <a:spcPts val="0"/>
              </a:spcBef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686861" marR="0" lvl="2" indent="-3861" algn="l" rtl="0">
              <a:spcBef>
                <a:spcPts val="0"/>
              </a:spcBef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530291" marR="0" lvl="3" indent="-5791" algn="l" rtl="0">
              <a:spcBef>
                <a:spcPts val="0"/>
              </a:spcBef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373722" marR="0" lvl="4" indent="-7722" algn="l" rtl="0">
              <a:spcBef>
                <a:spcPts val="0"/>
              </a:spcBef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217152" marR="0" lvl="5" indent="-9652" algn="l" rtl="0">
              <a:spcBef>
                <a:spcPts val="0"/>
              </a:spcBef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1060582" marR="0" lvl="6" indent="-11582" algn="l" rtl="0">
              <a:spcBef>
                <a:spcPts val="0"/>
              </a:spcBef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2904013" marR="0" lvl="7" indent="-813" algn="l" rtl="0">
              <a:spcBef>
                <a:spcPts val="0"/>
              </a:spcBef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4747442" marR="0" lvl="8" indent="-2742" algn="l" rtl="0">
              <a:spcBef>
                <a:spcPts val="0"/>
              </a:spcBef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32872681" y="32114696"/>
            <a:ext cx="987552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n-US" sz="1600" b="0" u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" name="Shape 17"/>
          <p:cNvGrpSpPr/>
          <p:nvPr/>
        </p:nvGrpSpPr>
        <p:grpSpPr>
          <a:xfrm>
            <a:off x="1143000" y="0"/>
            <a:ext cx="42748200" cy="5513832"/>
            <a:chOff x="1143000" y="0"/>
            <a:chExt cx="42748200" cy="5513832"/>
          </a:xfrm>
        </p:grpSpPr>
        <p:cxnSp>
          <p:nvCxnSpPr>
            <p:cNvPr id="18" name="Shape 18"/>
            <p:cNvCxnSpPr/>
            <p:nvPr/>
          </p:nvCxnSpPr>
          <p:spPr>
            <a:xfrm>
              <a:off x="1143000" y="3899217"/>
              <a:ext cx="42748200" cy="0"/>
            </a:xfrm>
            <a:prstGeom prst="straightConnector1">
              <a:avLst/>
            </a:prstGeom>
            <a:noFill/>
            <a:ln w="571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9" name="Shape 19"/>
            <p:cNvCxnSpPr/>
            <p:nvPr/>
          </p:nvCxnSpPr>
          <p:spPr>
            <a:xfrm>
              <a:off x="1143000" y="0"/>
              <a:ext cx="0" cy="5513832"/>
            </a:xfrm>
            <a:prstGeom prst="straightConnector1">
              <a:avLst/>
            </a:prstGeom>
            <a:noFill/>
            <a:ln w="571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0" name="Shape 20"/>
            <p:cNvCxnSpPr/>
            <p:nvPr/>
          </p:nvCxnSpPr>
          <p:spPr>
            <a:xfrm>
              <a:off x="1143000" y="5486400"/>
              <a:ext cx="42748200" cy="0"/>
            </a:xfrm>
            <a:prstGeom prst="straightConnector1">
              <a:avLst/>
            </a:prstGeom>
            <a:noFill/>
            <a:ln w="5715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hyperlink" Target="http://www.capspace.org/ITcore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36132" y="744029"/>
            <a:ext cx="24673892" cy="26260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s-PE" sz="6600" dirty="0" smtClean="0">
                <a:solidFill>
                  <a:schemeClr val="dk1"/>
                </a:solidFill>
              </a:rPr>
              <a:t>Titulo</a:t>
            </a:r>
            <a:endParaRPr lang="en-US" sz="6600" b="1" i="0" u="none" strike="noStrike" cap="none" dirty="0">
              <a:solidFill>
                <a:schemeClr val="accent2">
                  <a:lumMod val="50000"/>
                </a:schemeClr>
              </a:solidFill>
              <a:sym typeface="Arial Black"/>
            </a:endParaRPr>
          </a:p>
        </p:txBody>
      </p:sp>
      <p:sp>
        <p:nvSpPr>
          <p:cNvPr id="28" name="Shape 68"/>
          <p:cNvSpPr txBox="1">
            <a:spLocks noGrp="1"/>
          </p:cNvSpPr>
          <p:nvPr>
            <p:ph type="body" idx="3"/>
          </p:nvPr>
        </p:nvSpPr>
        <p:spPr>
          <a:xfrm>
            <a:off x="1736131" y="7299634"/>
            <a:ext cx="19109011" cy="4835215"/>
          </a:xfrm>
          <a:prstGeom prst="rect">
            <a:avLst/>
          </a:prstGeom>
          <a:gradFill>
            <a:gsLst>
              <a:gs pos="0">
                <a:srgbClr val="FCE4A1"/>
              </a:gs>
              <a:gs pos="50000">
                <a:srgbClr val="F9DF92"/>
              </a:gs>
              <a:gs pos="100000">
                <a:srgbClr val="FDDE7E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5750" tIns="182875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indent="0" algn="just">
              <a:buNone/>
            </a:pPr>
            <a:r>
              <a:rPr lang="es-PE" sz="4000" dirty="0"/>
              <a:t>El objetivo </a:t>
            </a:r>
            <a:r>
              <a:rPr lang="es-PE" sz="4000" dirty="0" smtClean="0"/>
              <a:t>y / o Motivación del estudio </a:t>
            </a:r>
            <a:endParaRPr lang="es-PE" sz="4000" dirty="0"/>
          </a:p>
          <a:p>
            <a:pPr marL="177800" indent="0" algn="just">
              <a:buNone/>
            </a:pPr>
            <a:r>
              <a:rPr lang="es-PE" sz="4000" dirty="0"/>
              <a:t>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Shape 76"/>
          <p:cNvSpPr txBox="1">
            <a:spLocks noGrp="1"/>
          </p:cNvSpPr>
          <p:nvPr>
            <p:ph type="body" idx="20"/>
          </p:nvPr>
        </p:nvSpPr>
        <p:spPr>
          <a:xfrm>
            <a:off x="1186420" y="19217138"/>
            <a:ext cx="20243774" cy="91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36575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25000"/>
              <a:buFont typeface="Arial"/>
              <a:buNone/>
            </a:pPr>
            <a:r>
              <a:rPr lang="en-US" dirty="0" err="1" smtClean="0"/>
              <a:t>Propuesta</a:t>
            </a:r>
            <a:endParaRPr lang="en-US" sz="6000" b="0" i="0" u="none" strike="noStrike" cap="none" dirty="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1" name="Shape 79"/>
          <p:cNvSpPr txBox="1">
            <a:spLocks noGrp="1"/>
          </p:cNvSpPr>
          <p:nvPr>
            <p:ph type="body" idx="4294967295"/>
          </p:nvPr>
        </p:nvSpPr>
        <p:spPr>
          <a:xfrm>
            <a:off x="1119199" y="20179000"/>
            <a:ext cx="20243774" cy="11393975"/>
          </a:xfrm>
          <a:prstGeom prst="rect">
            <a:avLst/>
          </a:prstGeom>
          <a:noFill/>
          <a:ln>
            <a:noFill/>
          </a:ln>
        </p:spPr>
        <p:txBody>
          <a:bodyPr lIns="365750" tIns="182875" rIns="91425" bIns="45700" anchor="t" anchorCtr="0">
            <a:noAutofit/>
          </a:bodyPr>
          <a:lstStyle/>
          <a:p>
            <a:pPr lvl="1"/>
            <a:endParaRPr lang="en-US" sz="3200" dirty="0">
              <a:hlinkClick r:id="rId3"/>
            </a:endParaRPr>
          </a:p>
          <a:p>
            <a:pPr lvl="1"/>
            <a:endParaRPr lang="en-US" sz="3200" dirty="0">
              <a:hlinkClick r:id="rId3"/>
            </a:endParaRPr>
          </a:p>
        </p:txBody>
      </p:sp>
      <p:sp>
        <p:nvSpPr>
          <p:cNvPr id="34" name="Shape 77"/>
          <p:cNvSpPr txBox="1">
            <a:spLocks noGrp="1"/>
          </p:cNvSpPr>
          <p:nvPr>
            <p:ph type="body" idx="3"/>
          </p:nvPr>
        </p:nvSpPr>
        <p:spPr>
          <a:xfrm>
            <a:off x="1268072" y="13403938"/>
            <a:ext cx="19731598" cy="5735400"/>
          </a:xfrm>
          <a:prstGeom prst="rect">
            <a:avLst/>
          </a:prstGeom>
          <a:noFill/>
          <a:ln>
            <a:noFill/>
          </a:ln>
        </p:spPr>
        <p:txBody>
          <a:bodyPr lIns="365750" tIns="182875" rIns="91425" bIns="45700" anchor="t" anchorCtr="0">
            <a:noAutofit/>
          </a:bodyPr>
          <a:lstStyle/>
          <a:p>
            <a:endParaRPr lang="es-PE" sz="3600" dirty="0"/>
          </a:p>
          <a:p>
            <a:endParaRPr lang="es-PE" sz="3600" dirty="0"/>
          </a:p>
          <a:p>
            <a:endParaRPr lang="en-US" sz="3600" dirty="0"/>
          </a:p>
        </p:txBody>
      </p:sp>
      <p:sp>
        <p:nvSpPr>
          <p:cNvPr id="36" name="Shape 90"/>
          <p:cNvSpPr/>
          <p:nvPr/>
        </p:nvSpPr>
        <p:spPr>
          <a:xfrm>
            <a:off x="650335" y="26123521"/>
            <a:ext cx="457200" cy="914400"/>
          </a:xfrm>
          <a:prstGeom prst="rect">
            <a:avLst/>
          </a:prstGeom>
          <a:solidFill>
            <a:srgbClr val="3667C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7258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" name="Shape 81"/>
          <p:cNvGrpSpPr/>
          <p:nvPr/>
        </p:nvGrpSpPr>
        <p:grpSpPr>
          <a:xfrm>
            <a:off x="22760951" y="23559028"/>
            <a:ext cx="19893120" cy="914400"/>
            <a:chOff x="29140802" y="18457736"/>
            <a:chExt cx="13554830" cy="914400"/>
          </a:xfrm>
        </p:grpSpPr>
        <p:sp>
          <p:nvSpPr>
            <p:cNvPr id="45" name="Shape 82"/>
            <p:cNvSpPr txBox="1"/>
            <p:nvPr/>
          </p:nvSpPr>
          <p:spPr>
            <a:xfrm>
              <a:off x="29647145" y="18457736"/>
              <a:ext cx="13048487" cy="914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365750" tIns="45700" rIns="91425" bIns="45700" anchor="ctr" anchorCtr="0">
              <a:noAutofit/>
            </a:bodyPr>
            <a:lstStyle/>
            <a:p>
              <a:pPr lvl="0">
                <a:buClr>
                  <a:schemeClr val="accent2"/>
                </a:buClr>
                <a:buSzPct val="25000"/>
              </a:pPr>
              <a:r>
                <a:rPr lang="es-PE" sz="6000" dirty="0">
                  <a:solidFill>
                    <a:schemeClr val="lt1"/>
                  </a:solidFill>
                  <a:latin typeface="Arial Black"/>
                  <a:ea typeface="Arial Black"/>
                  <a:cs typeface="Arial Black"/>
                </a:rPr>
                <a:t>Reflexiones</a:t>
              </a:r>
              <a:endParaRPr lang="en-US" sz="600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46" name="Shape 83"/>
            <p:cNvSpPr/>
            <p:nvPr/>
          </p:nvSpPr>
          <p:spPr>
            <a:xfrm>
              <a:off x="29140802" y="18457736"/>
              <a:ext cx="457200" cy="914400"/>
            </a:xfrm>
            <a:prstGeom prst="rect">
              <a:avLst/>
            </a:prstGeom>
            <a:solidFill>
              <a:srgbClr val="86211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7258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Shape 77"/>
          <p:cNvSpPr txBox="1">
            <a:spLocks noGrp="1"/>
          </p:cNvSpPr>
          <p:nvPr>
            <p:ph type="body" idx="3"/>
          </p:nvPr>
        </p:nvSpPr>
        <p:spPr>
          <a:xfrm>
            <a:off x="23431939" y="24633802"/>
            <a:ext cx="19472672" cy="6270172"/>
          </a:xfrm>
          <a:prstGeom prst="rect">
            <a:avLst/>
          </a:prstGeom>
          <a:noFill/>
          <a:ln>
            <a:noFill/>
          </a:ln>
        </p:spPr>
        <p:txBody>
          <a:bodyPr lIns="365750" tIns="182875" rIns="91425" bIns="45700" anchor="t" anchorCtr="0">
            <a:noAutofit/>
          </a:bodyPr>
          <a:lstStyle/>
          <a:p>
            <a:pPr algn="just" hangingPunct="0"/>
            <a:r>
              <a:rPr lang="es-PE" sz="4000" dirty="0" smtClean="0"/>
              <a:t>.</a:t>
            </a:r>
            <a:endParaRPr lang="es-PE" sz="4000" dirty="0"/>
          </a:p>
          <a:p>
            <a:pPr algn="just" hangingPunct="0"/>
            <a:endParaRPr lang="es-PE" sz="4000" dirty="0"/>
          </a:p>
        </p:txBody>
      </p:sp>
      <p:sp>
        <p:nvSpPr>
          <p:cNvPr id="41" name="Shape 77"/>
          <p:cNvSpPr txBox="1">
            <a:spLocks noGrp="1"/>
          </p:cNvSpPr>
          <p:nvPr>
            <p:ph type="body" idx="3"/>
          </p:nvPr>
        </p:nvSpPr>
        <p:spPr>
          <a:xfrm>
            <a:off x="11502764" y="20398375"/>
            <a:ext cx="9933084" cy="5735400"/>
          </a:xfrm>
          <a:prstGeom prst="rect">
            <a:avLst/>
          </a:prstGeom>
          <a:noFill/>
          <a:ln>
            <a:noFill/>
          </a:ln>
        </p:spPr>
        <p:txBody>
          <a:bodyPr lIns="365750" tIns="182875" rIns="91425" bIns="45700" anchor="t" anchorCtr="0">
            <a:noAutofit/>
          </a:bodyPr>
          <a:lstStyle/>
          <a:p>
            <a:endParaRPr lang="es-PE" sz="3600" dirty="0"/>
          </a:p>
          <a:p>
            <a:endParaRPr lang="es-PE" sz="3600" dirty="0"/>
          </a:p>
          <a:p>
            <a:endParaRPr lang="en-US" sz="3600" dirty="0"/>
          </a:p>
        </p:txBody>
      </p:sp>
      <p:sp>
        <p:nvSpPr>
          <p:cNvPr id="42" name="Shape 77"/>
          <p:cNvSpPr txBox="1">
            <a:spLocks noGrp="1"/>
          </p:cNvSpPr>
          <p:nvPr>
            <p:ph type="body" idx="3"/>
          </p:nvPr>
        </p:nvSpPr>
        <p:spPr>
          <a:xfrm>
            <a:off x="1355026" y="26123521"/>
            <a:ext cx="9617774" cy="4871486"/>
          </a:xfrm>
          <a:prstGeom prst="rect">
            <a:avLst/>
          </a:prstGeom>
          <a:noFill/>
          <a:ln>
            <a:noFill/>
          </a:ln>
        </p:spPr>
        <p:txBody>
          <a:bodyPr lIns="365750" tIns="182875" rIns="91425" bIns="45700" anchor="t" anchorCtr="0">
            <a:noAutofit/>
          </a:bodyPr>
          <a:lstStyle/>
          <a:p>
            <a:endParaRPr lang="es-PE" sz="3600" dirty="0"/>
          </a:p>
          <a:p>
            <a:endParaRPr lang="es-PE" sz="3600" dirty="0"/>
          </a:p>
          <a:p>
            <a:endParaRPr lang="en-US" sz="3600" dirty="0"/>
          </a:p>
        </p:txBody>
      </p:sp>
      <p:sp>
        <p:nvSpPr>
          <p:cNvPr id="55" name="Shape 77"/>
          <p:cNvSpPr txBox="1">
            <a:spLocks noGrp="1"/>
          </p:cNvSpPr>
          <p:nvPr>
            <p:ph type="body" idx="3"/>
          </p:nvPr>
        </p:nvSpPr>
        <p:spPr>
          <a:xfrm>
            <a:off x="23504062" y="7352792"/>
            <a:ext cx="19376485" cy="157478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lIns="365750" tIns="182875" rIns="91425" bIns="45700" anchor="t" anchorCtr="0">
            <a:noAutofit/>
          </a:bodyPr>
          <a:lstStyle/>
          <a:p>
            <a:pPr marL="177800" indent="0">
              <a:buNone/>
            </a:pPr>
            <a:endParaRPr lang="en-US" sz="4000" dirty="0"/>
          </a:p>
        </p:txBody>
      </p:sp>
      <p:sp>
        <p:nvSpPr>
          <p:cNvPr id="56" name="Shape 82"/>
          <p:cNvSpPr txBox="1"/>
          <p:nvPr/>
        </p:nvSpPr>
        <p:spPr>
          <a:xfrm>
            <a:off x="23560210" y="6385986"/>
            <a:ext cx="19398661" cy="91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365750" tIns="45700" rIns="91425" bIns="45700" anchor="ctr" anchorCtr="0">
            <a:noAutofit/>
          </a:bodyPr>
          <a:lstStyle/>
          <a:p>
            <a:pPr lvl="0">
              <a:buClr>
                <a:schemeClr val="accent2"/>
              </a:buClr>
              <a:buSzPct val="25000"/>
            </a:pPr>
            <a:r>
              <a:rPr lang="es-PE" sz="600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La Experiencia</a:t>
            </a:r>
            <a:endParaRPr lang="en-US" sz="6000" dirty="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7" name="Shape 82"/>
          <p:cNvSpPr txBox="1"/>
          <p:nvPr/>
        </p:nvSpPr>
        <p:spPr>
          <a:xfrm>
            <a:off x="23505949" y="10171613"/>
            <a:ext cx="19398662" cy="91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365750" tIns="45700" rIns="91425" bIns="45700" anchor="ctr" anchorCtr="0">
            <a:noAutofit/>
          </a:bodyPr>
          <a:lstStyle/>
          <a:p>
            <a:pPr lvl="0">
              <a:buClr>
                <a:schemeClr val="accent2"/>
              </a:buClr>
              <a:buSzPct val="25000"/>
            </a:pPr>
            <a:r>
              <a:rPr lang="en-US" sz="6000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Resultados</a:t>
            </a:r>
            <a:endParaRPr lang="en-US" sz="6000" dirty="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273503" y="6204690"/>
            <a:ext cx="19156692" cy="1276992"/>
          </a:xfrm>
        </p:spPr>
        <p:txBody>
          <a:bodyPr/>
          <a:lstStyle/>
          <a:p>
            <a:endParaRPr lang="es-P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1333" y="492130"/>
            <a:ext cx="10047538" cy="318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26" y="12609095"/>
            <a:ext cx="18817389" cy="63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199" y="25500668"/>
            <a:ext cx="8842833" cy="544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Shape 68"/>
          <p:cNvSpPr txBox="1">
            <a:spLocks noGrp="1"/>
          </p:cNvSpPr>
          <p:nvPr>
            <p:ph type="body" idx="3"/>
          </p:nvPr>
        </p:nvSpPr>
        <p:spPr>
          <a:xfrm>
            <a:off x="1297978" y="20398694"/>
            <a:ext cx="19109011" cy="4835215"/>
          </a:xfrm>
          <a:prstGeom prst="rect">
            <a:avLst/>
          </a:prstGeom>
          <a:gradFill>
            <a:gsLst>
              <a:gs pos="0">
                <a:srgbClr val="FCE4A1"/>
              </a:gs>
              <a:gs pos="50000">
                <a:srgbClr val="F9DF92"/>
              </a:gs>
              <a:gs pos="100000">
                <a:srgbClr val="FDDE7E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5750" tIns="182875" rIns="91425" bIns="45700" anchor="t" anchorCtr="0">
            <a:noAutofit/>
          </a:bodyPr>
          <a:lstStyle/>
          <a:p>
            <a:pPr algn="just"/>
            <a:r>
              <a:rPr lang="es-PE" sz="4000" dirty="0" smtClean="0"/>
              <a:t>Se describe de forma resumida la propuesta(Usar Ilustraciones)</a:t>
            </a:r>
            <a:endParaRPr lang="es-PE" sz="4000" dirty="0"/>
          </a:p>
          <a:p>
            <a:pPr marL="177800" indent="0" algn="just">
              <a:buNone/>
            </a:pPr>
            <a:r>
              <a:rPr lang="en-US" sz="3600" dirty="0"/>
              <a:t/>
            </a:r>
            <a:br>
              <a:rPr lang="en-US" sz="3600" dirty="0"/>
            </a:br>
            <a:endParaRPr lang="en-US" sz="3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Shape 68"/>
          <p:cNvSpPr txBox="1">
            <a:spLocks noGrp="1"/>
          </p:cNvSpPr>
          <p:nvPr>
            <p:ph type="body" idx="3"/>
          </p:nvPr>
        </p:nvSpPr>
        <p:spPr>
          <a:xfrm>
            <a:off x="24055678" y="7577895"/>
            <a:ext cx="17711310" cy="1920877"/>
          </a:xfrm>
          <a:prstGeom prst="rect">
            <a:avLst/>
          </a:prstGeom>
          <a:gradFill>
            <a:gsLst>
              <a:gs pos="0">
                <a:srgbClr val="FCE4A1"/>
              </a:gs>
              <a:gs pos="50000">
                <a:srgbClr val="F9DF92"/>
              </a:gs>
              <a:gs pos="100000">
                <a:srgbClr val="FDDE7E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5750" tIns="182875" rIns="91425" bIns="45700" anchor="t" anchorCtr="0">
            <a:noAutofit/>
          </a:bodyPr>
          <a:lstStyle/>
          <a:p>
            <a:pPr marL="177800" indent="0" algn="just">
              <a:buNone/>
            </a:pP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 </a:t>
            </a:r>
            <a:endParaRPr lang="en-US" sz="3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Shape 68"/>
          <p:cNvSpPr txBox="1">
            <a:spLocks noGrp="1"/>
          </p:cNvSpPr>
          <p:nvPr>
            <p:ph type="body" idx="3"/>
          </p:nvPr>
        </p:nvSpPr>
        <p:spPr>
          <a:xfrm>
            <a:off x="23460813" y="11348013"/>
            <a:ext cx="19109011" cy="5873301"/>
          </a:xfrm>
          <a:prstGeom prst="rect">
            <a:avLst/>
          </a:prstGeom>
          <a:gradFill>
            <a:gsLst>
              <a:gs pos="0">
                <a:srgbClr val="FCE4A1"/>
              </a:gs>
              <a:gs pos="50000">
                <a:srgbClr val="F9DF92"/>
              </a:gs>
              <a:gs pos="100000">
                <a:srgbClr val="FDDE7E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5750" tIns="182875" rIns="91425" bIns="45700" anchor="t" anchorCtr="0">
            <a:noAutofit/>
          </a:bodyPr>
          <a:lstStyle/>
          <a:p>
            <a:pPr algn="just"/>
            <a:r>
              <a:rPr lang="en-US" sz="3400" b="1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Listar</a:t>
            </a:r>
            <a:r>
              <a:rPr lang="en-US" sz="3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los </a:t>
            </a:r>
            <a:r>
              <a:rPr lang="en-US" sz="3400" b="1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en-US" sz="3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mas </a:t>
            </a:r>
            <a:r>
              <a:rPr lang="en-US" sz="3400" b="1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relevantes</a:t>
            </a:r>
            <a:r>
              <a:rPr lang="en-US" sz="3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3400" b="1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Usar</a:t>
            </a:r>
            <a:r>
              <a:rPr lang="en-US" sz="3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b="1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Ilustraciones</a:t>
            </a:r>
            <a:r>
              <a:rPr lang="en-US" sz="3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lang="en-US" sz="3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PE" dirty="0"/>
              <a:t>Contexto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736" y="25500668"/>
            <a:ext cx="9360569" cy="563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C9694D29-BCB9-4094-A0E2-55522431B5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53235" y="17227138"/>
            <a:ext cx="19527311" cy="5719728"/>
          </a:xfrm>
          <a:prstGeom prst="rect">
            <a:avLst/>
          </a:prstGeom>
        </p:spPr>
      </p:pic>
      <p:sp>
        <p:nvSpPr>
          <p:cNvPr id="32" name="Shape 66"/>
          <p:cNvSpPr txBox="1">
            <a:spLocks noGrp="1"/>
          </p:cNvSpPr>
          <p:nvPr>
            <p:ph type="body" idx="1"/>
          </p:nvPr>
        </p:nvSpPr>
        <p:spPr>
          <a:xfrm>
            <a:off x="1107534" y="4083468"/>
            <a:ext cx="41797077" cy="15801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s-PE" sz="4800" b="1" dirty="0" smtClean="0"/>
              <a:t>Autor: </a:t>
            </a:r>
          </a:p>
          <a:p>
            <a:pPr lvl="0">
              <a:buSzPct val="25000"/>
            </a:pPr>
            <a:r>
              <a:rPr lang="es-PE" sz="4800" b="1" dirty="0" smtClean="0"/>
              <a:t>Curso</a:t>
            </a:r>
            <a:r>
              <a:rPr lang="es-PE" sz="4800" b="1" i="0" u="none" strike="noStrike" cap="none" dirty="0" smtClean="0">
                <a:solidFill>
                  <a:schemeClr val="dk1"/>
                </a:solidFill>
                <a:sym typeface="Arial"/>
              </a:rPr>
              <a:t>: </a:t>
            </a:r>
            <a:r>
              <a:rPr lang="es-PE" sz="4800" b="1" i="0" u="none" strike="noStrike" cap="none" dirty="0" smtClean="0">
                <a:solidFill>
                  <a:schemeClr val="dk1"/>
                </a:solidFill>
                <a:sym typeface="Arial"/>
              </a:rPr>
              <a:t>					</a:t>
            </a:r>
            <a:r>
              <a:rPr lang="es-PE" sz="4800" b="1" dirty="0"/>
              <a:t> </a:t>
            </a:r>
            <a:r>
              <a:rPr lang="es-PE" sz="4800" b="1" dirty="0" smtClean="0"/>
              <a:t> </a:t>
            </a:r>
            <a:r>
              <a:rPr lang="es-PE" sz="4800" b="1" dirty="0"/>
              <a:t> </a:t>
            </a:r>
            <a:r>
              <a:rPr lang="es-PE" sz="4800" b="1" dirty="0" smtClean="0"/>
              <a:t>                                                                                  Semestre:</a:t>
            </a:r>
            <a:endParaRPr lang="en-US" sz="4800" b="1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3-column poster">
  <a:themeElements>
    <a:clrScheme name="Oriel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37</Words>
  <Application>Microsoft Office PowerPoint</Application>
  <PresentationFormat>Personalizado</PresentationFormat>
  <Paragraphs>19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 Black</vt:lpstr>
      <vt:lpstr>Calibri</vt:lpstr>
      <vt:lpstr>Arial</vt:lpstr>
      <vt:lpstr>3-column poster</vt:lpstr>
      <vt:lpstr>Titulo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ACM Undergraduate Curricular Guidance  in Computer Science: The First Two Years</dc:title>
  <dc:creator>Cindy Admin</dc:creator>
  <cp:lastModifiedBy>FREGO100</cp:lastModifiedBy>
  <cp:revision>101</cp:revision>
  <cp:lastPrinted>2018-12-04T16:38:41Z</cp:lastPrinted>
  <dcterms:modified xsi:type="dcterms:W3CDTF">2019-06-05T17:10:52Z</dcterms:modified>
</cp:coreProperties>
</file>